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20"/>
  </p:notesMasterIdLst>
  <p:sldIdLst>
    <p:sldId id="256" r:id="rId5"/>
    <p:sldId id="272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  <p:sldId id="267" r:id="rId16"/>
    <p:sldId id="268" r:id="rId17"/>
    <p:sldId id="270" r:id="rId18"/>
    <p:sldId id="271" r:id="rId19"/>
  </p:sldIdLst>
  <p:sldSz cx="7556500" cy="10691813"/>
  <p:notesSz cx="6797675" cy="9926638"/>
  <p:defaultTextStyle>
    <a:defPPr>
      <a:defRPr lang="fr-FR"/>
    </a:defPPr>
    <a:lvl1pPr marL="0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1pPr>
    <a:lvl2pPr marL="497662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2pPr>
    <a:lvl3pPr marL="995324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3pPr>
    <a:lvl4pPr marL="1492987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4pPr>
    <a:lvl5pPr marL="1990649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5pPr>
    <a:lvl6pPr marL="2488311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6pPr>
    <a:lvl7pPr marL="2985973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7pPr>
    <a:lvl8pPr marL="3483635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8pPr>
    <a:lvl9pPr marL="3981298" algn="l" defTabSz="995324" rtl="0" eaLnBrk="1" latinLnBrk="0" hangingPunct="1">
      <a:defRPr sz="19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4919339-EDC2-41E6-A0C2-38310D92FCBD}">
          <p14:sldIdLst>
            <p14:sldId id="256"/>
            <p14:sldId id="272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7"/>
            <p14:sldId id="268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8EEB52-BB65-7D10-7981-3CA6CDF5621F}" name="Elira HASHANI" initials="EH" userId="S::peda.kosovo-play@groupe-sos.org::e1ba3fd7-4244-40bd-8cb5-a662d1f1e79b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orent Martin" initials="FM" lastIdx="6" clrIdx="0"/>
  <p:cmAuthor id="2" name="PC" initials="P" lastIdx="2" clrIdx="1"/>
  <p:cmAuthor id="3" name="Gari PHAM" initials="GP" lastIdx="7" clrIdx="2">
    <p:extLst>
      <p:ext uri="{19B8F6BF-5375-455C-9EA6-DF929625EA0E}">
        <p15:presenceInfo xmlns:p15="http://schemas.microsoft.com/office/powerpoint/2012/main" userId="S::gari.pham@groupe-sos.org::35817fe0-4847-4a57-b03a-a189d2568f15" providerId="AD"/>
      </p:ext>
    </p:extLst>
  </p:cmAuthor>
  <p:cmAuthor id="4" name="Claire Chapelier" initials="CC" lastIdx="6" clrIdx="3">
    <p:extLst>
      <p:ext uri="{19B8F6BF-5375-455C-9EA6-DF929625EA0E}">
        <p15:presenceInfo xmlns:p15="http://schemas.microsoft.com/office/powerpoint/2012/main" userId="Claire Chapel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000"/>
    <a:srgbClr val="ED7D31"/>
    <a:srgbClr val="F26A36"/>
    <a:srgbClr val="EA6B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92D6FE-6EBF-4B3B-B313-2DCEB830CC39}" v="9" dt="2025-11-17T17:39:05.8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848" y="-256"/>
      </p:cViewPr>
      <p:guideLst>
        <p:guide orient="horz" pos="3367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ona BLLACA" userId="2bd2a42a-33e1-4863-b4df-f260e016926f" providerId="ADAL" clId="{49998B10-A965-47EC-A2D2-F60AE59B2604}"/>
    <pc:docChg chg="custSel addSld modSld modSection">
      <pc:chgData name="Edona BLLACA" userId="2bd2a42a-33e1-4863-b4df-f260e016926f" providerId="ADAL" clId="{49998B10-A965-47EC-A2D2-F60AE59B2604}" dt="2025-11-17T17:40:20.893" v="89"/>
      <pc:docMkLst>
        <pc:docMk/>
      </pc:docMkLst>
      <pc:sldChg chg="delSp modSp add mod">
        <pc:chgData name="Edona BLLACA" userId="2bd2a42a-33e1-4863-b4df-f260e016926f" providerId="ADAL" clId="{49998B10-A965-47EC-A2D2-F60AE59B2604}" dt="2025-11-17T17:40:20.893" v="89"/>
        <pc:sldMkLst>
          <pc:docMk/>
          <pc:sldMk cId="1411871266" sldId="272"/>
        </pc:sldMkLst>
        <pc:spChg chg="mod">
          <ac:chgData name="Edona BLLACA" userId="2bd2a42a-33e1-4863-b4df-f260e016926f" providerId="ADAL" clId="{49998B10-A965-47EC-A2D2-F60AE59B2604}" dt="2025-11-17T17:40:04.582" v="85" actId="20577"/>
          <ac:spMkLst>
            <pc:docMk/>
            <pc:sldMk cId="1411871266" sldId="272"/>
            <ac:spMk id="5" creationId="{5121EE59-1587-9E1A-46F2-98E53C1DD935}"/>
          </ac:spMkLst>
        </pc:spChg>
        <pc:spChg chg="del">
          <ac:chgData name="Edona BLLACA" userId="2bd2a42a-33e1-4863-b4df-f260e016926f" providerId="ADAL" clId="{49998B10-A965-47EC-A2D2-F60AE59B2604}" dt="2025-11-17T17:37:36.615" v="40" actId="478"/>
          <ac:spMkLst>
            <pc:docMk/>
            <pc:sldMk cId="1411871266" sldId="272"/>
            <ac:spMk id="6" creationId="{C66BE286-24CE-CE70-9FCF-EEF60ECD9D3D}"/>
          </ac:spMkLst>
        </pc:spChg>
        <pc:spChg chg="del">
          <ac:chgData name="Edona BLLACA" userId="2bd2a42a-33e1-4863-b4df-f260e016926f" providerId="ADAL" clId="{49998B10-A965-47EC-A2D2-F60AE59B2604}" dt="2025-11-17T17:37:45.578" v="47" actId="478"/>
          <ac:spMkLst>
            <pc:docMk/>
            <pc:sldMk cId="1411871266" sldId="272"/>
            <ac:spMk id="8" creationId="{116B26AC-BAB1-8AFA-3E98-38778E0F4D1B}"/>
          </ac:spMkLst>
        </pc:spChg>
        <pc:spChg chg="del mod">
          <ac:chgData name="Edona BLLACA" userId="2bd2a42a-33e1-4863-b4df-f260e016926f" providerId="ADAL" clId="{49998B10-A965-47EC-A2D2-F60AE59B2604}" dt="2025-11-17T17:37:01.875" v="10" actId="478"/>
          <ac:spMkLst>
            <pc:docMk/>
            <pc:sldMk cId="1411871266" sldId="272"/>
            <ac:spMk id="9" creationId="{3B99B96F-73DB-CED3-20D7-6192704E57C6}"/>
          </ac:spMkLst>
        </pc:spChg>
        <pc:spChg chg="del">
          <ac:chgData name="Edona BLLACA" userId="2bd2a42a-33e1-4863-b4df-f260e016926f" providerId="ADAL" clId="{49998B10-A965-47EC-A2D2-F60AE59B2604}" dt="2025-11-17T17:37:29.090" v="33" actId="478"/>
          <ac:spMkLst>
            <pc:docMk/>
            <pc:sldMk cId="1411871266" sldId="272"/>
            <ac:spMk id="11" creationId="{30AB4B55-1308-36BD-3468-C3A3878123C4}"/>
          </ac:spMkLst>
        </pc:spChg>
        <pc:spChg chg="del mod">
          <ac:chgData name="Edona BLLACA" userId="2bd2a42a-33e1-4863-b4df-f260e016926f" providerId="ADAL" clId="{49998B10-A965-47EC-A2D2-F60AE59B2604}" dt="2025-11-17T17:37:41.159" v="43" actId="478"/>
          <ac:spMkLst>
            <pc:docMk/>
            <pc:sldMk cId="1411871266" sldId="272"/>
            <ac:spMk id="46" creationId="{010A8A34-B2FB-4DBD-7085-7C0948E0F332}"/>
          </ac:spMkLst>
        </pc:spChg>
        <pc:spChg chg="del mod">
          <ac:chgData name="Edona BLLACA" userId="2bd2a42a-33e1-4863-b4df-f260e016926f" providerId="ADAL" clId="{49998B10-A965-47EC-A2D2-F60AE59B2604}" dt="2025-11-17T17:38:04.900" v="58" actId="478"/>
          <ac:spMkLst>
            <pc:docMk/>
            <pc:sldMk cId="1411871266" sldId="272"/>
            <ac:spMk id="47" creationId="{D25937A7-F002-9AEC-E9B7-2CD7318DBF7C}"/>
          </ac:spMkLst>
        </pc:spChg>
        <pc:spChg chg="del">
          <ac:chgData name="Edona BLLACA" userId="2bd2a42a-33e1-4863-b4df-f260e016926f" providerId="ADAL" clId="{49998B10-A965-47EC-A2D2-F60AE59B2604}" dt="2025-11-17T17:37:35.159" v="39" actId="478"/>
          <ac:spMkLst>
            <pc:docMk/>
            <pc:sldMk cId="1411871266" sldId="272"/>
            <ac:spMk id="66" creationId="{D55CFBD3-A9CB-6650-F96D-83EA7CB4C20F}"/>
          </ac:spMkLst>
        </pc:spChg>
        <pc:spChg chg="del">
          <ac:chgData name="Edona BLLACA" userId="2bd2a42a-33e1-4863-b4df-f260e016926f" providerId="ADAL" clId="{49998B10-A965-47EC-A2D2-F60AE59B2604}" dt="2025-11-17T17:37:48.838" v="51" actId="478"/>
          <ac:spMkLst>
            <pc:docMk/>
            <pc:sldMk cId="1411871266" sldId="272"/>
            <ac:spMk id="100" creationId="{40F8B39C-A1D1-A687-3A62-BE4C5742B856}"/>
          </ac:spMkLst>
        </pc:spChg>
        <pc:spChg chg="del">
          <ac:chgData name="Edona BLLACA" userId="2bd2a42a-33e1-4863-b4df-f260e016926f" providerId="ADAL" clId="{49998B10-A965-47EC-A2D2-F60AE59B2604}" dt="2025-11-17T17:37:49.867" v="52" actId="478"/>
          <ac:spMkLst>
            <pc:docMk/>
            <pc:sldMk cId="1411871266" sldId="272"/>
            <ac:spMk id="102" creationId="{0C70CD74-CC7E-4F75-CD47-47E59FD17260}"/>
          </ac:spMkLst>
        </pc:spChg>
        <pc:spChg chg="del">
          <ac:chgData name="Edona BLLACA" userId="2bd2a42a-33e1-4863-b4df-f260e016926f" providerId="ADAL" clId="{49998B10-A965-47EC-A2D2-F60AE59B2604}" dt="2025-11-17T17:37:12.504" v="18" actId="478"/>
          <ac:spMkLst>
            <pc:docMk/>
            <pc:sldMk cId="1411871266" sldId="272"/>
            <ac:spMk id="103" creationId="{9F2A9372-2668-D6A0-E25B-0F45E5FF8ED3}"/>
          </ac:spMkLst>
        </pc:spChg>
        <pc:spChg chg="del">
          <ac:chgData name="Edona BLLACA" userId="2bd2a42a-33e1-4863-b4df-f260e016926f" providerId="ADAL" clId="{49998B10-A965-47EC-A2D2-F60AE59B2604}" dt="2025-11-17T17:40:20.874" v="87" actId="478"/>
          <ac:spMkLst>
            <pc:docMk/>
            <pc:sldMk cId="1411871266" sldId="272"/>
            <ac:spMk id="104" creationId="{303E0374-3B49-56E7-0549-BA72FCFFD3BC}"/>
          </ac:spMkLst>
        </pc:spChg>
        <pc:spChg chg="del">
          <ac:chgData name="Edona BLLACA" userId="2bd2a42a-33e1-4863-b4df-f260e016926f" providerId="ADAL" clId="{49998B10-A965-47EC-A2D2-F60AE59B2604}" dt="2025-11-17T17:37:50.768" v="53" actId="478"/>
          <ac:spMkLst>
            <pc:docMk/>
            <pc:sldMk cId="1411871266" sldId="272"/>
            <ac:spMk id="113" creationId="{F9518C18-A0A0-4111-C615-A9746D93BDF1}"/>
          </ac:spMkLst>
        </pc:spChg>
        <pc:spChg chg="del mod">
          <ac:chgData name="Edona BLLACA" userId="2bd2a42a-33e1-4863-b4df-f260e016926f" providerId="ADAL" clId="{49998B10-A965-47EC-A2D2-F60AE59B2604}" dt="2025-11-17T17:40:20.893" v="89"/>
          <ac:spMkLst>
            <pc:docMk/>
            <pc:sldMk cId="1411871266" sldId="272"/>
            <ac:spMk id="122" creationId="{60A06444-FFFE-3944-BDF7-DF7FBA9AB44C}"/>
          </ac:spMkLst>
        </pc:spChg>
        <pc:spChg chg="mod">
          <ac:chgData name="Edona BLLACA" userId="2bd2a42a-33e1-4863-b4df-f260e016926f" providerId="ADAL" clId="{49998B10-A965-47EC-A2D2-F60AE59B2604}" dt="2025-11-17T17:38:27.116" v="61" actId="1076"/>
          <ac:spMkLst>
            <pc:docMk/>
            <pc:sldMk cId="1411871266" sldId="272"/>
            <ac:spMk id="127" creationId="{7FCEDFD1-3A20-410D-1BA0-EDACAAC9F4C1}"/>
          </ac:spMkLst>
        </pc:spChg>
        <pc:grpChg chg="mod">
          <ac:chgData name="Edona BLLACA" userId="2bd2a42a-33e1-4863-b4df-f260e016926f" providerId="ADAL" clId="{49998B10-A965-47EC-A2D2-F60AE59B2604}" dt="2025-11-17T17:38:01.134" v="56" actId="1076"/>
          <ac:grpSpMkLst>
            <pc:docMk/>
            <pc:sldMk cId="1411871266" sldId="272"/>
            <ac:grpSpMk id="79" creationId="{9673BDEC-021B-77EF-62C9-0ECD0D08912C}"/>
          </ac:grpSpMkLst>
        </pc:grpChg>
        <pc:graphicFrameChg chg="del">
          <ac:chgData name="Edona BLLACA" userId="2bd2a42a-33e1-4863-b4df-f260e016926f" providerId="ADAL" clId="{49998B10-A965-47EC-A2D2-F60AE59B2604}" dt="2025-11-17T17:37:38.258" v="41" actId="478"/>
          <ac:graphicFrameMkLst>
            <pc:docMk/>
            <pc:sldMk cId="1411871266" sldId="272"/>
            <ac:graphicFrameMk id="51" creationId="{69708FA6-1251-DB47-C94A-24F7AB5E247A}"/>
          </ac:graphicFrameMkLst>
        </pc:graphicFrameChg>
        <pc:graphicFrameChg chg="del">
          <ac:chgData name="Edona BLLACA" userId="2bd2a42a-33e1-4863-b4df-f260e016926f" providerId="ADAL" clId="{49998B10-A965-47EC-A2D2-F60AE59B2604}" dt="2025-11-17T17:36:52.536" v="1" actId="478"/>
          <ac:graphicFrameMkLst>
            <pc:docMk/>
            <pc:sldMk cId="1411871266" sldId="272"/>
            <ac:graphicFrameMk id="68" creationId="{E16505AC-53C3-6261-0E7C-5D6DC7AB59ED}"/>
          </ac:graphicFrameMkLst>
        </pc:graphicFrameChg>
        <pc:picChg chg="del">
          <ac:chgData name="Edona BLLACA" userId="2bd2a42a-33e1-4863-b4df-f260e016926f" providerId="ADAL" clId="{49998B10-A965-47EC-A2D2-F60AE59B2604}" dt="2025-11-17T17:37:42.949" v="45" actId="478"/>
          <ac:picMkLst>
            <pc:docMk/>
            <pc:sldMk cId="1411871266" sldId="272"/>
            <ac:picMk id="3" creationId="{331AE2D5-EA71-265A-EF6F-E5608D8904AD}"/>
          </ac:picMkLst>
        </pc:picChg>
        <pc:picChg chg="del">
          <ac:chgData name="Edona BLLACA" userId="2bd2a42a-33e1-4863-b4df-f260e016926f" providerId="ADAL" clId="{49998B10-A965-47EC-A2D2-F60AE59B2604}" dt="2025-11-17T17:37:42.306" v="44" actId="478"/>
          <ac:picMkLst>
            <pc:docMk/>
            <pc:sldMk cId="1411871266" sldId="272"/>
            <ac:picMk id="4" creationId="{91CD06D4-59B2-610D-07BB-FBFFDFC30898}"/>
          </ac:picMkLst>
        </pc:picChg>
        <pc:picChg chg="del">
          <ac:chgData name="Edona BLLACA" userId="2bd2a42a-33e1-4863-b4df-f260e016926f" providerId="ADAL" clId="{49998B10-A965-47EC-A2D2-F60AE59B2604}" dt="2025-11-17T17:37:27.466" v="31" actId="478"/>
          <ac:picMkLst>
            <pc:docMk/>
            <pc:sldMk cId="1411871266" sldId="272"/>
            <ac:picMk id="7" creationId="{D6F120A3-3CE9-CFBC-6858-BD86A9DF576F}"/>
          </ac:picMkLst>
        </pc:picChg>
        <pc:picChg chg="del">
          <ac:chgData name="Edona BLLACA" userId="2bd2a42a-33e1-4863-b4df-f260e016926f" providerId="ADAL" clId="{49998B10-A965-47EC-A2D2-F60AE59B2604}" dt="2025-11-17T17:37:22.045" v="26" actId="478"/>
          <ac:picMkLst>
            <pc:docMk/>
            <pc:sldMk cId="1411871266" sldId="272"/>
            <ac:picMk id="12" creationId="{0CFEAC86-7561-E43E-1D23-F126BDEF657D}"/>
          </ac:picMkLst>
        </pc:picChg>
        <pc:picChg chg="del">
          <ac:chgData name="Edona BLLACA" userId="2bd2a42a-33e1-4863-b4df-f260e016926f" providerId="ADAL" clId="{49998B10-A965-47EC-A2D2-F60AE59B2604}" dt="2025-11-17T17:37:16.527" v="21" actId="478"/>
          <ac:picMkLst>
            <pc:docMk/>
            <pc:sldMk cId="1411871266" sldId="272"/>
            <ac:picMk id="13" creationId="{C9438DF8-0FEF-D8FD-F68E-7B87C56C828E}"/>
          </ac:picMkLst>
        </pc:picChg>
        <pc:picChg chg="del">
          <ac:chgData name="Edona BLLACA" userId="2bd2a42a-33e1-4863-b4df-f260e016926f" providerId="ADAL" clId="{49998B10-A965-47EC-A2D2-F60AE59B2604}" dt="2025-11-17T17:37:22.983" v="27" actId="478"/>
          <ac:picMkLst>
            <pc:docMk/>
            <pc:sldMk cId="1411871266" sldId="272"/>
            <ac:picMk id="14" creationId="{D5A5615A-C784-86F9-5E15-3319A89B436D}"/>
          </ac:picMkLst>
        </pc:picChg>
        <pc:picChg chg="del">
          <ac:chgData name="Edona BLLACA" userId="2bd2a42a-33e1-4863-b4df-f260e016926f" providerId="ADAL" clId="{49998B10-A965-47EC-A2D2-F60AE59B2604}" dt="2025-11-17T17:37:14.365" v="19" actId="478"/>
          <ac:picMkLst>
            <pc:docMk/>
            <pc:sldMk cId="1411871266" sldId="272"/>
            <ac:picMk id="15" creationId="{7477588D-B310-66B1-2E71-E57961AE0F07}"/>
          </ac:picMkLst>
        </pc:picChg>
        <pc:picChg chg="del">
          <ac:chgData name="Edona BLLACA" userId="2bd2a42a-33e1-4863-b4df-f260e016926f" providerId="ADAL" clId="{49998B10-A965-47EC-A2D2-F60AE59B2604}" dt="2025-11-17T17:37:15.538" v="20" actId="478"/>
          <ac:picMkLst>
            <pc:docMk/>
            <pc:sldMk cId="1411871266" sldId="272"/>
            <ac:picMk id="16" creationId="{AB008FF6-8A95-CBF4-919A-F7734B94EDA3}"/>
          </ac:picMkLst>
        </pc:picChg>
        <pc:picChg chg="del">
          <ac:chgData name="Edona BLLACA" userId="2bd2a42a-33e1-4863-b4df-f260e016926f" providerId="ADAL" clId="{49998B10-A965-47EC-A2D2-F60AE59B2604}" dt="2025-11-17T17:37:20.141" v="24" actId="478"/>
          <ac:picMkLst>
            <pc:docMk/>
            <pc:sldMk cId="1411871266" sldId="272"/>
            <ac:picMk id="17" creationId="{61AE41D2-EAFE-989B-8D0D-8CDB7C258072}"/>
          </ac:picMkLst>
        </pc:picChg>
        <pc:picChg chg="del">
          <ac:chgData name="Edona BLLACA" userId="2bd2a42a-33e1-4863-b4df-f260e016926f" providerId="ADAL" clId="{49998B10-A965-47EC-A2D2-F60AE59B2604}" dt="2025-11-17T17:37:21.140" v="25" actId="478"/>
          <ac:picMkLst>
            <pc:docMk/>
            <pc:sldMk cId="1411871266" sldId="272"/>
            <ac:picMk id="21" creationId="{EB5B4437-2B5E-D76F-FCC1-4070C9666358}"/>
          </ac:picMkLst>
        </pc:picChg>
        <pc:picChg chg="del">
          <ac:chgData name="Edona BLLACA" userId="2bd2a42a-33e1-4863-b4df-f260e016926f" providerId="ADAL" clId="{49998B10-A965-47EC-A2D2-F60AE59B2604}" dt="2025-11-17T17:37:17.754" v="22" actId="478"/>
          <ac:picMkLst>
            <pc:docMk/>
            <pc:sldMk cId="1411871266" sldId="272"/>
            <ac:picMk id="22" creationId="{C0113985-1716-C3EE-1D3B-4B13EF90B140}"/>
          </ac:picMkLst>
        </pc:picChg>
        <pc:picChg chg="del">
          <ac:chgData name="Edona BLLACA" userId="2bd2a42a-33e1-4863-b4df-f260e016926f" providerId="ADAL" clId="{49998B10-A965-47EC-A2D2-F60AE59B2604}" dt="2025-11-17T17:37:11.189" v="17" actId="478"/>
          <ac:picMkLst>
            <pc:docMk/>
            <pc:sldMk cId="1411871266" sldId="272"/>
            <ac:picMk id="23" creationId="{89F22615-0E26-FD14-9146-9DC42E0E3F59}"/>
          </ac:picMkLst>
        </pc:picChg>
        <pc:picChg chg="del">
          <ac:chgData name="Edona BLLACA" userId="2bd2a42a-33e1-4863-b4df-f260e016926f" providerId="ADAL" clId="{49998B10-A965-47EC-A2D2-F60AE59B2604}" dt="2025-11-17T17:37:47.420" v="49" actId="478"/>
          <ac:picMkLst>
            <pc:docMk/>
            <pc:sldMk cId="1411871266" sldId="272"/>
            <ac:picMk id="106" creationId="{3E410523-7406-5D7E-8332-A9163EACEA49}"/>
          </ac:picMkLst>
        </pc:picChg>
        <pc:picChg chg="del">
          <ac:chgData name="Edona BLLACA" userId="2bd2a42a-33e1-4863-b4df-f260e016926f" providerId="ADAL" clId="{49998B10-A965-47EC-A2D2-F60AE59B2604}" dt="2025-11-17T17:37:46.479" v="48" actId="478"/>
          <ac:picMkLst>
            <pc:docMk/>
            <pc:sldMk cId="1411871266" sldId="272"/>
            <ac:picMk id="123" creationId="{4DFF1C03-F129-E286-E1F7-F6E170E1819A}"/>
          </ac:picMkLst>
        </pc:picChg>
        <pc:picChg chg="del">
          <ac:chgData name="Edona BLLACA" userId="2bd2a42a-33e1-4863-b4df-f260e016926f" providerId="ADAL" clId="{49998B10-A965-47EC-A2D2-F60AE59B2604}" dt="2025-11-17T17:37:48.280" v="50" actId="478"/>
          <ac:picMkLst>
            <pc:docMk/>
            <pc:sldMk cId="1411871266" sldId="272"/>
            <ac:picMk id="126" creationId="{E2695FA3-B84A-BCDB-FEE8-3BCBA1DD9278}"/>
          </ac:picMkLst>
        </pc:picChg>
        <pc:picChg chg="del">
          <ac:chgData name="Edona BLLACA" userId="2bd2a42a-33e1-4863-b4df-f260e016926f" providerId="ADAL" clId="{49998B10-A965-47EC-A2D2-F60AE59B2604}" dt="2025-11-17T17:37:30.866" v="36" actId="478"/>
          <ac:picMkLst>
            <pc:docMk/>
            <pc:sldMk cId="1411871266" sldId="272"/>
            <ac:picMk id="128" creationId="{6456EF85-F1CE-2BEF-71BC-D742CEBC1042}"/>
          </ac:picMkLst>
        </pc:picChg>
        <pc:picChg chg="del">
          <ac:chgData name="Edona BLLACA" userId="2bd2a42a-33e1-4863-b4df-f260e016926f" providerId="ADAL" clId="{49998B10-A965-47EC-A2D2-F60AE59B2604}" dt="2025-11-17T17:37:30.404" v="35" actId="478"/>
          <ac:picMkLst>
            <pc:docMk/>
            <pc:sldMk cId="1411871266" sldId="272"/>
            <ac:picMk id="129" creationId="{D0CAC489-307A-0759-5133-70A00905709F}"/>
          </ac:picMkLst>
        </pc:picChg>
        <pc:picChg chg="del">
          <ac:chgData name="Edona BLLACA" userId="2bd2a42a-33e1-4863-b4df-f260e016926f" providerId="ADAL" clId="{49998B10-A965-47EC-A2D2-F60AE59B2604}" dt="2025-11-17T17:37:29.907" v="34" actId="478"/>
          <ac:picMkLst>
            <pc:docMk/>
            <pc:sldMk cId="1411871266" sldId="272"/>
            <ac:picMk id="130" creationId="{F510251A-3FD6-1026-4235-D3CDD4BB805F}"/>
          </ac:picMkLst>
        </pc:picChg>
        <pc:picChg chg="del">
          <ac:chgData name="Edona BLLACA" userId="2bd2a42a-33e1-4863-b4df-f260e016926f" providerId="ADAL" clId="{49998B10-A965-47EC-A2D2-F60AE59B2604}" dt="2025-11-17T17:36:57.952" v="6" actId="478"/>
          <ac:picMkLst>
            <pc:docMk/>
            <pc:sldMk cId="1411871266" sldId="272"/>
            <ac:picMk id="135" creationId="{AEA0EF52-8863-63F7-0A60-34A605C9E759}"/>
          </ac:picMkLst>
        </pc:picChg>
        <pc:picChg chg="del">
          <ac:chgData name="Edona BLLACA" userId="2bd2a42a-33e1-4863-b4df-f260e016926f" providerId="ADAL" clId="{49998B10-A965-47EC-A2D2-F60AE59B2604}" dt="2025-11-17T17:36:58.503" v="7" actId="478"/>
          <ac:picMkLst>
            <pc:docMk/>
            <pc:sldMk cId="1411871266" sldId="272"/>
            <ac:picMk id="136" creationId="{76D3299B-01CF-8883-2663-5BF239E3F2E3}"/>
          </ac:picMkLst>
        </pc:picChg>
        <pc:picChg chg="del">
          <ac:chgData name="Edona BLLACA" userId="2bd2a42a-33e1-4863-b4df-f260e016926f" providerId="ADAL" clId="{49998B10-A965-47EC-A2D2-F60AE59B2604}" dt="2025-11-17T17:36:59.134" v="8" actId="478"/>
          <ac:picMkLst>
            <pc:docMk/>
            <pc:sldMk cId="1411871266" sldId="272"/>
            <ac:picMk id="137" creationId="{19936361-304F-E08C-76DC-6267020F55CB}"/>
          </ac:picMkLst>
        </pc:picChg>
        <pc:picChg chg="del">
          <ac:chgData name="Edona BLLACA" userId="2bd2a42a-33e1-4863-b4df-f260e016926f" providerId="ADAL" clId="{49998B10-A965-47EC-A2D2-F60AE59B2604}" dt="2025-11-17T17:36:57.416" v="5" actId="478"/>
          <ac:picMkLst>
            <pc:docMk/>
            <pc:sldMk cId="1411871266" sldId="272"/>
            <ac:picMk id="138" creationId="{C2024BD3-2856-61DB-CE35-D982BD25D0C5}"/>
          </ac:picMkLst>
        </pc:picChg>
        <pc:picChg chg="del">
          <ac:chgData name="Edona BLLACA" userId="2bd2a42a-33e1-4863-b4df-f260e016926f" providerId="ADAL" clId="{49998B10-A965-47EC-A2D2-F60AE59B2604}" dt="2025-11-17T17:37:32.049" v="37" actId="478"/>
          <ac:picMkLst>
            <pc:docMk/>
            <pc:sldMk cId="1411871266" sldId="272"/>
            <ac:picMk id="148" creationId="{EB236E8E-11A5-06C4-A0D1-8F5F0EECEA69}"/>
          </ac:picMkLst>
        </pc:picChg>
        <pc:picChg chg="del">
          <ac:chgData name="Edona BLLACA" userId="2bd2a42a-33e1-4863-b4df-f260e016926f" providerId="ADAL" clId="{49998B10-A965-47EC-A2D2-F60AE59B2604}" dt="2025-11-17T17:37:32.974" v="38" actId="478"/>
          <ac:picMkLst>
            <pc:docMk/>
            <pc:sldMk cId="1411871266" sldId="272"/>
            <ac:picMk id="149" creationId="{CBA5D694-763D-182A-2759-F0557578926E}"/>
          </ac:picMkLst>
        </pc:picChg>
        <pc:picChg chg="del">
          <ac:chgData name="Edona BLLACA" userId="2bd2a42a-33e1-4863-b4df-f260e016926f" providerId="ADAL" clId="{49998B10-A965-47EC-A2D2-F60AE59B2604}" dt="2025-11-17T17:37:25.435" v="29" actId="478"/>
          <ac:picMkLst>
            <pc:docMk/>
            <pc:sldMk cId="1411871266" sldId="272"/>
            <ac:picMk id="150" creationId="{311E5F7D-0F57-3E5E-1325-2627EB86F8DB}"/>
          </ac:picMkLst>
        </pc:picChg>
        <pc:picChg chg="del">
          <ac:chgData name="Edona BLLACA" userId="2bd2a42a-33e1-4863-b4df-f260e016926f" providerId="ADAL" clId="{49998B10-A965-47EC-A2D2-F60AE59B2604}" dt="2025-11-17T17:37:08.291" v="15" actId="478"/>
          <ac:picMkLst>
            <pc:docMk/>
            <pc:sldMk cId="1411871266" sldId="272"/>
            <ac:picMk id="151" creationId="{1F18E214-A262-3B89-D12E-D7B3F947C6DB}"/>
          </ac:picMkLst>
        </pc:picChg>
        <pc:picChg chg="del">
          <ac:chgData name="Edona BLLACA" userId="2bd2a42a-33e1-4863-b4df-f260e016926f" providerId="ADAL" clId="{49998B10-A965-47EC-A2D2-F60AE59B2604}" dt="2025-11-17T17:37:04.343" v="12" actId="478"/>
          <ac:picMkLst>
            <pc:docMk/>
            <pc:sldMk cId="1411871266" sldId="272"/>
            <ac:picMk id="152" creationId="{92978956-2A10-C829-7D6B-051B46032D62}"/>
          </ac:picMkLst>
        </pc:picChg>
        <pc:picChg chg="del">
          <ac:chgData name="Edona BLLACA" userId="2bd2a42a-33e1-4863-b4df-f260e016926f" providerId="ADAL" clId="{49998B10-A965-47EC-A2D2-F60AE59B2604}" dt="2025-11-17T17:37:43.834" v="46" actId="478"/>
          <ac:picMkLst>
            <pc:docMk/>
            <pc:sldMk cId="1411871266" sldId="272"/>
            <ac:picMk id="154" creationId="{C390C942-BF36-CF52-F09B-1C8E3269AB2D}"/>
          </ac:picMkLst>
        </pc:picChg>
        <pc:picChg chg="del">
          <ac:chgData name="Edona BLLACA" userId="2bd2a42a-33e1-4863-b4df-f260e016926f" providerId="ADAL" clId="{49998B10-A965-47EC-A2D2-F60AE59B2604}" dt="2025-11-17T17:37:03.234" v="11" actId="478"/>
          <ac:picMkLst>
            <pc:docMk/>
            <pc:sldMk cId="1411871266" sldId="272"/>
            <ac:picMk id="155" creationId="{C88DE4D1-44C7-2175-5600-9CCF7EDE267A}"/>
          </ac:picMkLst>
        </pc:picChg>
        <pc:picChg chg="del">
          <ac:chgData name="Edona BLLACA" userId="2bd2a42a-33e1-4863-b4df-f260e016926f" providerId="ADAL" clId="{49998B10-A965-47EC-A2D2-F60AE59B2604}" dt="2025-11-17T17:37:06.073" v="13" actId="478"/>
          <ac:picMkLst>
            <pc:docMk/>
            <pc:sldMk cId="1411871266" sldId="272"/>
            <ac:picMk id="156" creationId="{0B0180AA-75E9-6C7E-2DCF-8F87EB6434D3}"/>
          </ac:picMkLst>
        </pc:picChg>
        <pc:picChg chg="del">
          <ac:chgData name="Edona BLLACA" userId="2bd2a42a-33e1-4863-b4df-f260e016926f" providerId="ADAL" clId="{49998B10-A965-47EC-A2D2-F60AE59B2604}" dt="2025-11-17T17:37:26.659" v="30" actId="478"/>
          <ac:picMkLst>
            <pc:docMk/>
            <pc:sldMk cId="1411871266" sldId="272"/>
            <ac:picMk id="157" creationId="{883930A9-E320-6F07-D7F7-754B6CBCD9E3}"/>
          </ac:picMkLst>
        </pc:picChg>
        <pc:cxnChg chg="del">
          <ac:chgData name="Edona BLLACA" userId="2bd2a42a-33e1-4863-b4df-f260e016926f" providerId="ADAL" clId="{49998B10-A965-47EC-A2D2-F60AE59B2604}" dt="2025-11-17T17:37:28.262" v="32" actId="478"/>
          <ac:cxnSpMkLst>
            <pc:docMk/>
            <pc:sldMk cId="1411871266" sldId="272"/>
            <ac:cxnSpMk id="10" creationId="{8CC4CD61-7A3B-C02D-DB9F-DED32DA94DAB}"/>
          </ac:cxnSpMkLst>
        </pc:cxnChg>
        <pc:cxnChg chg="del">
          <ac:chgData name="Edona BLLACA" userId="2bd2a42a-33e1-4863-b4df-f260e016926f" providerId="ADAL" clId="{49998B10-A965-47EC-A2D2-F60AE59B2604}" dt="2025-11-17T17:36:55.191" v="3" actId="478"/>
          <ac:cxnSpMkLst>
            <pc:docMk/>
            <pc:sldMk cId="1411871266" sldId="272"/>
            <ac:cxnSpMk id="18" creationId="{88B1B797-E4E2-AB21-6F98-94734827716C}"/>
          </ac:cxnSpMkLst>
        </pc:cxnChg>
        <pc:cxnChg chg="del">
          <ac:chgData name="Edona BLLACA" userId="2bd2a42a-33e1-4863-b4df-f260e016926f" providerId="ADAL" clId="{49998B10-A965-47EC-A2D2-F60AE59B2604}" dt="2025-11-17T17:37:09.322" v="16" actId="478"/>
          <ac:cxnSpMkLst>
            <pc:docMk/>
            <pc:sldMk cId="1411871266" sldId="272"/>
            <ac:cxnSpMk id="19" creationId="{338583BA-79EC-8744-DE87-9AD61328A33E}"/>
          </ac:cxnSpMkLst>
        </pc:cxnChg>
        <pc:cxnChg chg="del">
          <ac:chgData name="Edona BLLACA" userId="2bd2a42a-33e1-4863-b4df-f260e016926f" providerId="ADAL" clId="{49998B10-A965-47EC-A2D2-F60AE59B2604}" dt="2025-11-17T17:36:54.664" v="2" actId="478"/>
          <ac:cxnSpMkLst>
            <pc:docMk/>
            <pc:sldMk cId="1411871266" sldId="272"/>
            <ac:cxnSpMk id="20" creationId="{5A1849CD-27C7-73C5-4B8B-7D36A7E80F26}"/>
          </ac:cxnSpMkLst>
        </pc:cxnChg>
        <pc:cxnChg chg="del">
          <ac:chgData name="Edona BLLACA" userId="2bd2a42a-33e1-4863-b4df-f260e016926f" providerId="ADAL" clId="{49998B10-A965-47EC-A2D2-F60AE59B2604}" dt="2025-11-17T17:37:23.756" v="28" actId="478"/>
          <ac:cxnSpMkLst>
            <pc:docMk/>
            <pc:sldMk cId="1411871266" sldId="272"/>
            <ac:cxnSpMk id="24" creationId="{6EDD905A-7F7A-7ACF-8826-A6B8D8F52343}"/>
          </ac:cxnSpMkLst>
        </pc:cxnChg>
        <pc:cxnChg chg="del">
          <ac:chgData name="Edona BLLACA" userId="2bd2a42a-33e1-4863-b4df-f260e016926f" providerId="ADAL" clId="{49998B10-A965-47EC-A2D2-F60AE59B2604}" dt="2025-11-17T17:37:18.615" v="23" actId="478"/>
          <ac:cxnSpMkLst>
            <pc:docMk/>
            <pc:sldMk cId="1411871266" sldId="272"/>
            <ac:cxnSpMk id="25" creationId="{89EA5227-B767-E11C-88DF-80D0EC1EBB01}"/>
          </ac:cxnSpMkLst>
        </pc:cxnChg>
        <pc:cxnChg chg="del">
          <ac:chgData name="Edona BLLACA" userId="2bd2a42a-33e1-4863-b4df-f260e016926f" providerId="ADAL" clId="{49998B10-A965-47EC-A2D2-F60AE59B2604}" dt="2025-11-17T17:36:56.203" v="4" actId="478"/>
          <ac:cxnSpMkLst>
            <pc:docMk/>
            <pc:sldMk cId="1411871266" sldId="272"/>
            <ac:cxnSpMk id="26" creationId="{9883F45A-F3F8-81FC-D9A1-D2714AB11A0F}"/>
          </ac:cxnSpMkLst>
        </pc:cxnChg>
        <pc:cxnChg chg="del">
          <ac:chgData name="Edona BLLACA" userId="2bd2a42a-33e1-4863-b4df-f260e016926f" providerId="ADAL" clId="{49998B10-A965-47EC-A2D2-F60AE59B2604}" dt="2025-11-17T17:37:07.128" v="14" actId="478"/>
          <ac:cxnSpMkLst>
            <pc:docMk/>
            <pc:sldMk cId="1411871266" sldId="272"/>
            <ac:cxnSpMk id="114" creationId="{B3DB7781-8664-977D-4A2A-1850A77FAEF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65564-0DAA-DC4B-B055-B4F65BD1B676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84388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77791-A912-7C49-A6CA-7676A659FA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610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213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7309-395C-2AF5-F603-176EE8CEF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22A261D-C11D-CEA8-DE55-81101674D8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9E21E70-EC0C-AEE9-AF21-EAB526DCF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0CCC00-17C4-1CC0-CEA6-44891425D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7015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8334F-CC37-E60E-8680-16B34C93B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0906815-E4DC-7892-7903-6EDF2147A6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28BBBAC1-11FC-EF22-81EC-1CC4A61DC6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113D0F-7F8F-3762-AA4D-5FB597572B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9730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9CB8B-0980-0C06-1D7D-8F5935371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68C1F72-EE11-4A10-EBBC-B6A7514099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877A8F3-D6CB-81A7-B5FE-227C46587B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AF35D3-CBB2-EC44-7287-FF7ED0B239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211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C1300-B216-D4ED-6DF0-A31C99C03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D515BD3-A760-8C32-8A73-ABC2FC2F4C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C229AD9-374E-6C44-4046-7C23BD0E6B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6523FC3-3382-21AB-97BE-6B9F75792C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2165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D9212-6A28-9E5F-8AFC-53672EF14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A119A16-6656-B489-A49C-34D272F3DB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5D393E5D-D9F4-1213-2310-057997607E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F15DB10-187E-439A-E67F-294C29F04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6399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C19D2-8AD5-A317-6476-9AEB885C4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6CED834-ECE2-9723-99FC-8AD437C5A4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5E8E0D0-53D1-352D-464D-8A871641DA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0BDE9B-86AB-0F28-6795-76E813F390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606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27B45-8AC7-880D-B665-5B5FB9D8C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D52A4CB-725A-3277-8769-BA4CE73A4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F21FC279-6D08-F706-3244-F49974D54E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75FC66-F8A4-F28D-5F2B-967E376C33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883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75294-6F12-6A83-C551-015E9E040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CB8B906-87C2-A2E6-AA1E-AD41BB7A26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63DE50F2-F65E-A8EC-7FBD-D9E5D10D2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0C23C5-25DA-9499-75C2-F200F5F400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83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D73C2-8AA2-EFE0-8530-42D731974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F02D25A-FB5F-E703-5DC4-4560AEC3DB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6BA006F-B6EB-EF74-0F59-78AE643874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77544D1-DF0C-77AA-0EE8-46B13419CF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262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7783D-9784-FDE5-EBD8-C07341C87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4CFA778-B995-FC5D-DBF0-F318182B48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DC16F147-0DE5-C6BA-98A1-04E7DC6B8E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A89037-BA71-B521-D4BD-7A72A22F28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422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6F174-DBB1-C537-535C-1351EA971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0AB6E24-8231-0B71-CE5E-847EEFE0F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66E3950C-FC6C-0A99-F4DA-4D7EE1634F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A951386-C29F-9541-BE96-1CB3B3D9FB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662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45ED4-E3F6-24BF-6141-44BBD7D09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DA7C22B-F4F7-B8FF-2455-BEC0E93738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14E62DE-5651-065C-A856-14105FCA4F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6825533-FF60-040E-E62E-F11EECB505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2634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225D9-FB64-9B46-E950-ABF2C88FF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C7CB704-5A74-6F2E-BA1F-2C415C0BD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9D16D3BB-5232-99A3-0F33-F4D56A6F8E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FB2A9A1-8922-EC6E-6B74-C267CA0C6E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318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1DF23-25AF-3418-6536-2FB69624E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652932D-D876-C856-0445-A69856272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7EE43174-863D-1F56-62B8-ADCC6829E5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9A9581-DD19-E083-9030-C4038EFC1C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77791-A912-7C49-A6CA-7676A659FAB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97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738" y="1749795"/>
            <a:ext cx="6423025" cy="3722335"/>
          </a:xfrm>
        </p:spPr>
        <p:txBody>
          <a:bodyPr anchor="b"/>
          <a:lstStyle>
            <a:lvl1pPr algn="ctr">
              <a:defRPr sz="4958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5615678"/>
            <a:ext cx="5667375" cy="2581379"/>
          </a:xfrm>
        </p:spPr>
        <p:txBody>
          <a:bodyPr/>
          <a:lstStyle>
            <a:lvl1pPr marL="0" indent="0" algn="ctr">
              <a:buNone/>
              <a:defRPr sz="1983"/>
            </a:lvl1pPr>
            <a:lvl2pPr marL="377830" indent="0" algn="ctr">
              <a:buNone/>
              <a:defRPr sz="1653"/>
            </a:lvl2pPr>
            <a:lvl3pPr marL="755660" indent="0" algn="ctr">
              <a:buNone/>
              <a:defRPr sz="1488"/>
            </a:lvl3pPr>
            <a:lvl4pPr marL="1133490" indent="0" algn="ctr">
              <a:buNone/>
              <a:defRPr sz="1322"/>
            </a:lvl4pPr>
            <a:lvl5pPr marL="1511320" indent="0" algn="ctr">
              <a:buNone/>
              <a:defRPr sz="1322"/>
            </a:lvl5pPr>
            <a:lvl6pPr marL="1889150" indent="0" algn="ctr">
              <a:buNone/>
              <a:defRPr sz="1322"/>
            </a:lvl6pPr>
            <a:lvl7pPr marL="2266980" indent="0" algn="ctr">
              <a:buNone/>
              <a:defRPr sz="1322"/>
            </a:lvl7pPr>
            <a:lvl8pPr marL="2644811" indent="0" algn="ctr">
              <a:buNone/>
              <a:defRPr sz="1322"/>
            </a:lvl8pPr>
            <a:lvl9pPr marL="3022641" indent="0" algn="ctr">
              <a:buNone/>
              <a:defRPr sz="1322"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28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76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1" y="569240"/>
            <a:ext cx="1629370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10" y="569240"/>
            <a:ext cx="4793655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36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78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2665532"/>
            <a:ext cx="6517481" cy="4447496"/>
          </a:xfrm>
        </p:spPr>
        <p:txBody>
          <a:bodyPr anchor="b"/>
          <a:lstStyle>
            <a:lvl1pPr>
              <a:defRPr sz="4958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7155103"/>
            <a:ext cx="6517481" cy="2338833"/>
          </a:xfrm>
        </p:spPr>
        <p:txBody>
          <a:bodyPr/>
          <a:lstStyle>
            <a:lvl1pPr marL="0" indent="0">
              <a:buNone/>
              <a:defRPr sz="1983">
                <a:solidFill>
                  <a:schemeClr val="tx1"/>
                </a:solidFill>
              </a:defRPr>
            </a:lvl1pPr>
            <a:lvl2pPr marL="377830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66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49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32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15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698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481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264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8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509" y="2846200"/>
            <a:ext cx="3211513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2846200"/>
            <a:ext cx="3211513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05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569242"/>
            <a:ext cx="6517481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495" y="2620980"/>
            <a:ext cx="3196753" cy="128450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495" y="3905482"/>
            <a:ext cx="3196753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2620980"/>
            <a:ext cx="3212497" cy="1284502"/>
          </a:xfrm>
        </p:spPr>
        <p:txBody>
          <a:bodyPr anchor="b"/>
          <a:lstStyle>
            <a:lvl1pPr marL="0" indent="0">
              <a:buNone/>
              <a:defRPr sz="1983" b="1"/>
            </a:lvl1pPr>
            <a:lvl2pPr marL="377830" indent="0">
              <a:buNone/>
              <a:defRPr sz="1653" b="1"/>
            </a:lvl2pPr>
            <a:lvl3pPr marL="755660" indent="0">
              <a:buNone/>
              <a:defRPr sz="1488" b="1"/>
            </a:lvl3pPr>
            <a:lvl4pPr marL="1133490" indent="0">
              <a:buNone/>
              <a:defRPr sz="1322" b="1"/>
            </a:lvl4pPr>
            <a:lvl5pPr marL="1511320" indent="0">
              <a:buNone/>
              <a:defRPr sz="1322" b="1"/>
            </a:lvl5pPr>
            <a:lvl6pPr marL="1889150" indent="0">
              <a:buNone/>
              <a:defRPr sz="1322" b="1"/>
            </a:lvl6pPr>
            <a:lvl7pPr marL="2266980" indent="0">
              <a:buNone/>
              <a:defRPr sz="1322" b="1"/>
            </a:lvl7pPr>
            <a:lvl8pPr marL="2644811" indent="0">
              <a:buNone/>
              <a:defRPr sz="1322" b="1"/>
            </a:lvl8pPr>
            <a:lvl9pPr marL="3022641" indent="0">
              <a:buNone/>
              <a:defRPr sz="132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3905482"/>
            <a:ext cx="321249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32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782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62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788"/>
            <a:ext cx="2437168" cy="2494756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2497" y="1539425"/>
            <a:ext cx="3825478" cy="7598117"/>
          </a:xfrm>
        </p:spPr>
        <p:txBody>
          <a:bodyPr/>
          <a:lstStyle>
            <a:lvl1pPr>
              <a:defRPr sz="2644"/>
            </a:lvl1pPr>
            <a:lvl2pPr>
              <a:defRPr sz="2314"/>
            </a:lvl2pPr>
            <a:lvl3pPr>
              <a:defRPr sz="1983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7544"/>
            <a:ext cx="2437168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78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494" y="712788"/>
            <a:ext cx="2437168" cy="2494756"/>
          </a:xfrm>
        </p:spPr>
        <p:txBody>
          <a:bodyPr anchor="b"/>
          <a:lstStyle>
            <a:lvl1pPr>
              <a:defRPr sz="264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2497" y="1539425"/>
            <a:ext cx="3825478" cy="7598117"/>
          </a:xfrm>
        </p:spPr>
        <p:txBody>
          <a:bodyPr anchor="t"/>
          <a:lstStyle>
            <a:lvl1pPr marL="0" indent="0">
              <a:buNone/>
              <a:defRPr sz="2644"/>
            </a:lvl1pPr>
            <a:lvl2pPr marL="377830" indent="0">
              <a:buNone/>
              <a:defRPr sz="2314"/>
            </a:lvl2pPr>
            <a:lvl3pPr marL="755660" indent="0">
              <a:buNone/>
              <a:defRPr sz="1983"/>
            </a:lvl3pPr>
            <a:lvl4pPr marL="1133490" indent="0">
              <a:buNone/>
              <a:defRPr sz="1653"/>
            </a:lvl4pPr>
            <a:lvl5pPr marL="1511320" indent="0">
              <a:buNone/>
              <a:defRPr sz="1653"/>
            </a:lvl5pPr>
            <a:lvl6pPr marL="1889150" indent="0">
              <a:buNone/>
              <a:defRPr sz="1653"/>
            </a:lvl6pPr>
            <a:lvl7pPr marL="2266980" indent="0">
              <a:buNone/>
              <a:defRPr sz="1653"/>
            </a:lvl7pPr>
            <a:lvl8pPr marL="2644811" indent="0">
              <a:buNone/>
              <a:defRPr sz="1653"/>
            </a:lvl8pPr>
            <a:lvl9pPr marL="3022641" indent="0">
              <a:buNone/>
              <a:defRPr sz="1653"/>
            </a:lvl9pPr>
          </a:lstStyle>
          <a:p>
            <a:r>
              <a:rPr lang="fr-FR"/>
              <a:t>Cliquez sur l’icône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494" y="3207544"/>
            <a:ext cx="2437168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830" indent="0">
              <a:buNone/>
              <a:defRPr sz="1157"/>
            </a:lvl2pPr>
            <a:lvl3pPr marL="755660" indent="0">
              <a:buNone/>
              <a:defRPr sz="992"/>
            </a:lvl3pPr>
            <a:lvl4pPr marL="1133490" indent="0">
              <a:buNone/>
              <a:defRPr sz="826"/>
            </a:lvl4pPr>
            <a:lvl5pPr marL="1511320" indent="0">
              <a:buNone/>
              <a:defRPr sz="826"/>
            </a:lvl5pPr>
            <a:lvl6pPr marL="1889150" indent="0">
              <a:buNone/>
              <a:defRPr sz="826"/>
            </a:lvl6pPr>
            <a:lvl7pPr marL="2266980" indent="0">
              <a:buNone/>
              <a:defRPr sz="826"/>
            </a:lvl7pPr>
            <a:lvl8pPr marL="2644811" indent="0">
              <a:buNone/>
              <a:defRPr sz="826"/>
            </a:lvl8pPr>
            <a:lvl9pPr marL="3022641" indent="0">
              <a:buNone/>
              <a:defRPr sz="826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282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510" y="569242"/>
            <a:ext cx="6517481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510" y="2846200"/>
            <a:ext cx="6517481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9909729"/>
            <a:ext cx="1700213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2A2F5-5BA9-7847-8699-6791670FFC3A}" type="datetimeFigureOut">
              <a:rPr lang="fr-FR" smtClean="0"/>
              <a:t>17/11/2025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9909729"/>
            <a:ext cx="255031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6778" y="9909729"/>
            <a:ext cx="1700213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3E95A-DFAD-C44A-9751-3DF9B88EE5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405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660" rtl="0" eaLnBrk="1" latinLnBrk="0" hangingPunct="1">
        <a:lnSpc>
          <a:spcPct val="90000"/>
        </a:lnSpc>
        <a:spcBef>
          <a:spcPct val="0"/>
        </a:spcBef>
        <a:buNone/>
        <a:defRPr sz="36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15" indent="-188915" algn="l" defTabSz="755660" rtl="0" eaLnBrk="1" latinLnBrk="0" hangingPunct="1">
        <a:lnSpc>
          <a:spcPct val="90000"/>
        </a:lnSpc>
        <a:spcBef>
          <a:spcPts val="826"/>
        </a:spcBef>
        <a:buFont typeface="Arial" panose="020B0604020202020204" pitchFamily="34" charset="0"/>
        <a:buChar char="•"/>
        <a:defRPr sz="2314" kern="1200">
          <a:solidFill>
            <a:schemeClr val="tx1"/>
          </a:solidFill>
          <a:latin typeface="+mn-lt"/>
          <a:ea typeface="+mn-ea"/>
          <a:cs typeface="+mn-cs"/>
        </a:defRPr>
      </a:lvl1pPr>
      <a:lvl2pPr marL="56674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94457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40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23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065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589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372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1556" indent="-188915" algn="l" defTabSz="755660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83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66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49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32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15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6980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481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2641" algn="l" defTabSz="755660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leta.rexhepi@email.co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fjolla.krasniqi@email.com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au 33">
            <a:extLst>
              <a:ext uri="{FF2B5EF4-FFF2-40B4-BE49-F238E27FC236}">
                <a16:creationId xmlns:a16="http://schemas.microsoft.com/office/drawing/2014/main" id="{638A8A2F-A899-4EF2-980B-F36EF239C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262351"/>
              </p:ext>
            </p:extLst>
          </p:nvPr>
        </p:nvGraphicFramePr>
        <p:xfrm>
          <a:off x="369486" y="1202340"/>
          <a:ext cx="2816915" cy="1476892"/>
        </p:xfrm>
        <a:graphic>
          <a:graphicData uri="http://schemas.openxmlformats.org/drawingml/2006/table">
            <a:tbl>
              <a:tblPr/>
              <a:tblGrid>
                <a:gridCol w="2816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6892">
                <a:tc>
                  <a:txBody>
                    <a:bodyPr/>
                    <a:lstStyle/>
                    <a:p>
                      <a:pPr marL="0" marR="0" lvl="0" indent="0" algn="ctr" defTabSz="7556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spc="-5" noProof="0">
                          <a:solidFill>
                            <a:srgbClr val="ED7D31"/>
                          </a:solidFill>
                          <a:latin typeface="Roboto"/>
                          <a:cs typeface="Roboto"/>
                        </a:rPr>
                        <a:t>MATERIALS</a:t>
                      </a:r>
                      <a:endParaRPr lang="en-US" sz="1100" spc="-5" noProof="0">
                        <a:solidFill>
                          <a:srgbClr val="ED7D31"/>
                        </a:solidFill>
                        <a:latin typeface="Roboto"/>
                        <a:cs typeface="Roboto"/>
                      </a:endParaRPr>
                    </a:p>
                    <a:p>
                      <a:pPr algn="ctr"/>
                      <a:endParaRPr lang="en-US" sz="1100" noProof="0">
                        <a:latin typeface="Roboto" panose="02000000000000000000"/>
                      </a:endParaRPr>
                    </a:p>
                  </a:txBody>
                  <a:tcPr>
                    <a:lnL w="12700" cmpd="sng">
                      <a:solidFill>
                        <a:srgbClr val="ED7D31"/>
                      </a:solidFill>
                      <a:prstDash val="solid"/>
                    </a:lnL>
                    <a:lnR w="12700" cmpd="sng">
                      <a:solidFill>
                        <a:srgbClr val="ED7D31"/>
                      </a:solidFill>
                      <a:prstDash val="solid"/>
                    </a:lnR>
                    <a:lnT w="12700" cmpd="sng">
                      <a:solidFill>
                        <a:srgbClr val="ED7D31"/>
                      </a:solidFill>
                      <a:prstDash val="solid"/>
                    </a:lnT>
                    <a:lnB w="12700" cmpd="sng">
                      <a:solidFill>
                        <a:srgbClr val="ED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0" name="object 9">
            <a:extLst>
              <a:ext uri="{FF2B5EF4-FFF2-40B4-BE49-F238E27FC236}">
                <a16:creationId xmlns:a16="http://schemas.microsoft.com/office/drawing/2014/main" id="{82BF85AE-350E-5B40-9084-8DC055A4B547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407D95C8-7275-9446-BF3E-4DBE37FFDA09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525BD448-2F97-184A-92D0-D4B86AD579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1328B993-0F01-5441-AEF9-8D246237A8D4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6900A6CA-3D4D-DB4A-A77A-BA9B9D248E20}"/>
              </a:ext>
            </a:extLst>
          </p:cNvPr>
          <p:cNvGrpSpPr/>
          <p:nvPr/>
        </p:nvGrpSpPr>
        <p:grpSpPr>
          <a:xfrm>
            <a:off x="222362" y="2878090"/>
            <a:ext cx="7007110" cy="382905"/>
            <a:chOff x="361933" y="7839961"/>
            <a:chExt cx="6709902" cy="382905"/>
          </a:xfrm>
        </p:grpSpPr>
        <p:sp>
          <p:nvSpPr>
            <p:cNvPr id="80" name="object 7">
              <a:extLst>
                <a:ext uri="{FF2B5EF4-FFF2-40B4-BE49-F238E27FC236}">
                  <a16:creationId xmlns:a16="http://schemas.microsoft.com/office/drawing/2014/main" id="{B9C0190C-0BF1-D44C-821C-D784412E46B0}"/>
                </a:ext>
              </a:extLst>
            </p:cNvPr>
            <p:cNvSpPr/>
            <p:nvPr/>
          </p:nvSpPr>
          <p:spPr>
            <a:xfrm>
              <a:off x="361933" y="7860542"/>
              <a:ext cx="6709902" cy="284480"/>
            </a:xfrm>
            <a:custGeom>
              <a:avLst/>
              <a:gdLst/>
              <a:ahLst/>
              <a:cxnLst/>
              <a:rect l="l" t="t" r="r" b="b"/>
              <a:pathLst>
                <a:path w="5506085" h="284479">
                  <a:moveTo>
                    <a:pt x="5505627" y="0"/>
                  </a:moveTo>
                  <a:lnTo>
                    <a:pt x="0" y="0"/>
                  </a:lnTo>
                  <a:lnTo>
                    <a:pt x="0" y="284467"/>
                  </a:lnTo>
                  <a:lnTo>
                    <a:pt x="5505627" y="284467"/>
                  </a:lnTo>
                  <a:lnTo>
                    <a:pt x="5505627" y="0"/>
                  </a:lnTo>
                  <a:close/>
                </a:path>
              </a:pathLst>
            </a:custGeom>
            <a:solidFill>
              <a:srgbClr val="F26A36"/>
            </a:solidFill>
          </p:spPr>
          <p:txBody>
            <a:bodyPr wrap="square" lIns="0" tIns="0" rIns="0" bIns="0" rtlCol="0"/>
            <a:lstStyle/>
            <a:p>
              <a:r>
                <a:rPr lang="en-US" noProof="0">
                  <a:solidFill>
                    <a:schemeClr val="accent2"/>
                  </a:solidFill>
                </a:rPr>
                <a:t> </a:t>
              </a:r>
            </a:p>
          </p:txBody>
        </p:sp>
        <p:sp>
          <p:nvSpPr>
            <p:cNvPr id="83" name="object 44">
              <a:extLst>
                <a:ext uri="{FF2B5EF4-FFF2-40B4-BE49-F238E27FC236}">
                  <a16:creationId xmlns:a16="http://schemas.microsoft.com/office/drawing/2014/main" id="{B58B5D3A-504B-624B-A966-F6A7FFE2203C}"/>
                </a:ext>
              </a:extLst>
            </p:cNvPr>
            <p:cNvSpPr/>
            <p:nvPr/>
          </p:nvSpPr>
          <p:spPr>
            <a:xfrm>
              <a:off x="409044" y="7839961"/>
              <a:ext cx="377825" cy="382905"/>
            </a:xfrm>
            <a:custGeom>
              <a:avLst/>
              <a:gdLst/>
              <a:ahLst/>
              <a:cxnLst/>
              <a:rect l="l" t="t" r="r" b="b"/>
              <a:pathLst>
                <a:path w="377825" h="382904">
                  <a:moveTo>
                    <a:pt x="188772" y="0"/>
                  </a:moveTo>
                  <a:lnTo>
                    <a:pt x="145489" y="5051"/>
                  </a:lnTo>
                  <a:lnTo>
                    <a:pt x="105756" y="19441"/>
                  </a:lnTo>
                  <a:lnTo>
                    <a:pt x="70705" y="42021"/>
                  </a:lnTo>
                  <a:lnTo>
                    <a:pt x="41471" y="71644"/>
                  </a:lnTo>
                  <a:lnTo>
                    <a:pt x="19187" y="107161"/>
                  </a:lnTo>
                  <a:lnTo>
                    <a:pt x="4985" y="147425"/>
                  </a:lnTo>
                  <a:lnTo>
                    <a:pt x="0" y="191287"/>
                  </a:lnTo>
                  <a:lnTo>
                    <a:pt x="4985" y="235149"/>
                  </a:lnTo>
                  <a:lnTo>
                    <a:pt x="19187" y="275413"/>
                  </a:lnTo>
                  <a:lnTo>
                    <a:pt x="41471" y="310930"/>
                  </a:lnTo>
                  <a:lnTo>
                    <a:pt x="70705" y="340553"/>
                  </a:lnTo>
                  <a:lnTo>
                    <a:pt x="105756" y="363133"/>
                  </a:lnTo>
                  <a:lnTo>
                    <a:pt x="145489" y="377523"/>
                  </a:lnTo>
                  <a:lnTo>
                    <a:pt x="188772" y="382574"/>
                  </a:lnTo>
                  <a:lnTo>
                    <a:pt x="232056" y="377523"/>
                  </a:lnTo>
                  <a:lnTo>
                    <a:pt x="271789" y="363133"/>
                  </a:lnTo>
                  <a:lnTo>
                    <a:pt x="306839" y="340553"/>
                  </a:lnTo>
                  <a:lnTo>
                    <a:pt x="336073" y="310930"/>
                  </a:lnTo>
                  <a:lnTo>
                    <a:pt x="358358" y="275413"/>
                  </a:lnTo>
                  <a:lnTo>
                    <a:pt x="372559" y="235149"/>
                  </a:lnTo>
                  <a:lnTo>
                    <a:pt x="377545" y="191287"/>
                  </a:lnTo>
                  <a:lnTo>
                    <a:pt x="372559" y="147425"/>
                  </a:lnTo>
                  <a:lnTo>
                    <a:pt x="358358" y="107161"/>
                  </a:lnTo>
                  <a:lnTo>
                    <a:pt x="336073" y="71644"/>
                  </a:lnTo>
                  <a:lnTo>
                    <a:pt x="306839" y="42021"/>
                  </a:lnTo>
                  <a:lnTo>
                    <a:pt x="271789" y="19441"/>
                  </a:lnTo>
                  <a:lnTo>
                    <a:pt x="232056" y="5051"/>
                  </a:lnTo>
                  <a:lnTo>
                    <a:pt x="1887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  <p:sp>
          <p:nvSpPr>
            <p:cNvPr id="84" name="object 45">
              <a:extLst>
                <a:ext uri="{FF2B5EF4-FFF2-40B4-BE49-F238E27FC236}">
                  <a16:creationId xmlns:a16="http://schemas.microsoft.com/office/drawing/2014/main" id="{07B81EB1-024E-904E-8F71-D4BA7DB0241C}"/>
                </a:ext>
              </a:extLst>
            </p:cNvPr>
            <p:cNvSpPr/>
            <p:nvPr/>
          </p:nvSpPr>
          <p:spPr>
            <a:xfrm>
              <a:off x="409044" y="7839961"/>
              <a:ext cx="377825" cy="382905"/>
            </a:xfrm>
            <a:custGeom>
              <a:avLst/>
              <a:gdLst/>
              <a:ahLst/>
              <a:cxnLst/>
              <a:rect l="l" t="t" r="r" b="b"/>
              <a:pathLst>
                <a:path w="377825" h="382904">
                  <a:moveTo>
                    <a:pt x="377545" y="191287"/>
                  </a:moveTo>
                  <a:lnTo>
                    <a:pt x="372559" y="235149"/>
                  </a:lnTo>
                  <a:lnTo>
                    <a:pt x="358358" y="275413"/>
                  </a:lnTo>
                  <a:lnTo>
                    <a:pt x="336073" y="310930"/>
                  </a:lnTo>
                  <a:lnTo>
                    <a:pt x="306839" y="340553"/>
                  </a:lnTo>
                  <a:lnTo>
                    <a:pt x="271789" y="363133"/>
                  </a:lnTo>
                  <a:lnTo>
                    <a:pt x="232056" y="377523"/>
                  </a:lnTo>
                  <a:lnTo>
                    <a:pt x="188772" y="382574"/>
                  </a:lnTo>
                  <a:lnTo>
                    <a:pt x="145489" y="377523"/>
                  </a:lnTo>
                  <a:lnTo>
                    <a:pt x="105756" y="363133"/>
                  </a:lnTo>
                  <a:lnTo>
                    <a:pt x="70705" y="340553"/>
                  </a:lnTo>
                  <a:lnTo>
                    <a:pt x="41471" y="310930"/>
                  </a:lnTo>
                  <a:lnTo>
                    <a:pt x="19187" y="275413"/>
                  </a:lnTo>
                  <a:lnTo>
                    <a:pt x="4985" y="235149"/>
                  </a:lnTo>
                  <a:lnTo>
                    <a:pt x="0" y="191287"/>
                  </a:lnTo>
                  <a:lnTo>
                    <a:pt x="4985" y="147425"/>
                  </a:lnTo>
                  <a:lnTo>
                    <a:pt x="19187" y="107161"/>
                  </a:lnTo>
                  <a:lnTo>
                    <a:pt x="41471" y="71644"/>
                  </a:lnTo>
                  <a:lnTo>
                    <a:pt x="70705" y="42021"/>
                  </a:lnTo>
                  <a:lnTo>
                    <a:pt x="105756" y="19441"/>
                  </a:lnTo>
                  <a:lnTo>
                    <a:pt x="145489" y="5051"/>
                  </a:lnTo>
                  <a:lnTo>
                    <a:pt x="188772" y="0"/>
                  </a:lnTo>
                  <a:lnTo>
                    <a:pt x="232056" y="5051"/>
                  </a:lnTo>
                  <a:lnTo>
                    <a:pt x="271789" y="19441"/>
                  </a:lnTo>
                  <a:lnTo>
                    <a:pt x="306839" y="42021"/>
                  </a:lnTo>
                  <a:lnTo>
                    <a:pt x="336073" y="71644"/>
                  </a:lnTo>
                  <a:lnTo>
                    <a:pt x="358358" y="107161"/>
                  </a:lnTo>
                  <a:lnTo>
                    <a:pt x="372559" y="147425"/>
                  </a:lnTo>
                  <a:lnTo>
                    <a:pt x="377545" y="191287"/>
                  </a:lnTo>
                  <a:close/>
                </a:path>
              </a:pathLst>
            </a:custGeom>
            <a:ln w="8928">
              <a:solidFill>
                <a:srgbClr val="EB5F2B"/>
              </a:solidFill>
            </a:ln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  <p:sp>
          <p:nvSpPr>
            <p:cNvPr id="85" name="object 46">
              <a:extLst>
                <a:ext uri="{FF2B5EF4-FFF2-40B4-BE49-F238E27FC236}">
                  <a16:creationId xmlns:a16="http://schemas.microsoft.com/office/drawing/2014/main" id="{FFFDFD84-F0B2-D646-A207-5B05DE6B4956}"/>
                </a:ext>
              </a:extLst>
            </p:cNvPr>
            <p:cNvSpPr/>
            <p:nvPr/>
          </p:nvSpPr>
          <p:spPr>
            <a:xfrm>
              <a:off x="500763" y="7920841"/>
              <a:ext cx="194095" cy="22080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</p:grpSp>
      <p:sp>
        <p:nvSpPr>
          <p:cNvPr id="133" name="object 7">
            <a:extLst>
              <a:ext uri="{FF2B5EF4-FFF2-40B4-BE49-F238E27FC236}">
                <a16:creationId xmlns:a16="http://schemas.microsoft.com/office/drawing/2014/main" id="{F29FC063-B34F-444A-AF09-0DF4C6E0466F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154" name="Picture 13" descr="C:\Users\PC\Desktop\CAROLINE\Pictogrammes - Seenk 2017\ORANGE\PICTOGRAMMES-orange-4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26" y="1425374"/>
            <a:ext cx="556150" cy="55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70328" y="5699863"/>
            <a:ext cx="6945010" cy="2138727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1100" b="1" noProof="0">
                <a:solidFill>
                  <a:srgbClr val="ED7D31"/>
                </a:solidFill>
                <a:latin typeface="Roboto"/>
                <a:cs typeface="Roboto"/>
              </a:rPr>
              <a:t>INSTRUCTIONS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cs typeface="Roboto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1100" noProof="0">
                <a:latin typeface="Roboto"/>
                <a:cs typeface="Roboto"/>
              </a:rPr>
              <a:t>Each cat team nominates a leader who will tell the other cats what to collect without showing them the profile.</a:t>
            </a:r>
            <a:endParaRPr lang="en-US" sz="1100" noProof="0">
              <a:latin typeface="Roboto"/>
              <a:ea typeface="Roboto"/>
              <a:cs typeface="Roboto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1100" b="1" noProof="0">
                <a:latin typeface="Roboto"/>
                <a:cs typeface="Roboto"/>
              </a:rPr>
              <a:t>Dogs try to stop the cats’ mission by tagging them with </a:t>
            </a:r>
            <a:r>
              <a:rPr lang="en-US" sz="1100" b="1" u="sng" noProof="0">
                <a:latin typeface="Roboto"/>
                <a:cs typeface="Roboto"/>
              </a:rPr>
              <a:t>one</a:t>
            </a:r>
            <a:r>
              <a:rPr lang="en-US" sz="1100" b="1" noProof="0">
                <a:latin typeface="Roboto"/>
                <a:cs typeface="Roboto"/>
              </a:rPr>
              <a:t> hand </a:t>
            </a:r>
            <a:r>
              <a:rPr lang="en-US" sz="1100" noProof="0">
                <a:latin typeface="Roboto"/>
                <a:cs typeface="Roboto"/>
              </a:rPr>
              <a:t>(tagging on the head and below the hips is forbidden and doesn’t count): they can tag cats if they are in the playing field. If a dog tags a cat, then the cat must drop the object and go to their start zone. A cat that is tagged 3 times, leaves the game.</a:t>
            </a:r>
            <a:endParaRPr lang="en-US" sz="1100" noProof="0"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r>
              <a:rPr lang="en-US" sz="1100" noProof="0">
                <a:latin typeface="Roboto"/>
                <a:ea typeface="Roboto"/>
                <a:cs typeface="Roboto"/>
              </a:rPr>
              <a:t>The game ends when either team feels that they have completed their CV. The facilitator verifies the accuracy of the CV.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57580" y="2893771"/>
            <a:ext cx="3924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noProof="0">
                <a:solidFill>
                  <a:schemeClr val="bg1"/>
                </a:solidFill>
                <a:latin typeface="Roboto"/>
                <a:cs typeface="Roboto"/>
              </a:rPr>
              <a:t>INSTRUCTIONS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A9052C-F066-4580-A8E3-A45A1C23A65F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dirty="0">
                <a:solidFill>
                  <a:schemeClr val="tx1"/>
                </a:solidFill>
                <a:latin typeface="Roboto" panose="02000000000000000000"/>
              </a:rPr>
              <a:t>CV Puzzle</a:t>
            </a:r>
            <a:endParaRPr 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8ED2FA8-4364-4FBE-9AE8-DB61418BFBA5}"/>
              </a:ext>
            </a:extLst>
          </p:cNvPr>
          <p:cNvSpPr/>
          <p:nvPr/>
        </p:nvSpPr>
        <p:spPr>
          <a:xfrm>
            <a:off x="238609" y="3278846"/>
            <a:ext cx="3215104" cy="161582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100" b="1" noProof="0">
                <a:solidFill>
                  <a:srgbClr val="ED7D31"/>
                </a:solidFill>
                <a:latin typeface="Roboto"/>
                <a:cs typeface="Roboto"/>
              </a:rPr>
              <a:t>SET UP </a:t>
            </a:r>
          </a:p>
          <a:p>
            <a:r>
              <a:rPr lang="en-US" sz="1100" noProof="0">
                <a:latin typeface="Roboto" panose="02000000000000000000"/>
              </a:rPr>
              <a:t>Create a field of 10x20m with the cones. On each end, use cones to create 2 meters wide safe zones.</a:t>
            </a:r>
            <a:r>
              <a:rPr lang="en-US" sz="1100" noProof="0">
                <a:solidFill>
                  <a:schemeClr val="tx1">
                    <a:lumMod val="95000"/>
                    <a:lumOff val="5000"/>
                  </a:schemeClr>
                </a:solidFill>
                <a:latin typeface="Roboto"/>
                <a:cs typeface="Roboto"/>
              </a:rPr>
              <a:t> Spread out pieces of the CVs all over the field – include pieces which do not fit in either profile. Create two teams of cats. Choose three or more people who will play as </a:t>
            </a:r>
            <a:r>
              <a:rPr lang="en-US" sz="1100" i="1" noProof="0">
                <a:solidFill>
                  <a:schemeClr val="tx1">
                    <a:lumMod val="95000"/>
                    <a:lumOff val="5000"/>
                  </a:schemeClr>
                </a:solidFill>
                <a:latin typeface="Roboto"/>
                <a:cs typeface="Roboto"/>
              </a:rPr>
              <a:t>dogs</a:t>
            </a:r>
            <a:r>
              <a:rPr lang="en-US" sz="1100" noProof="0">
                <a:solidFill>
                  <a:schemeClr val="tx1">
                    <a:lumMod val="95000"/>
                    <a:lumOff val="5000"/>
                  </a:schemeClr>
                </a:solidFill>
                <a:latin typeface="Roboto"/>
                <a:cs typeface="Roboto"/>
              </a:rPr>
              <a:t> (not part of any team) who are confined to move only across the lines (red on the diagram).</a:t>
            </a:r>
            <a:endParaRPr lang="en-US" sz="1100" noProof="0">
              <a:solidFill>
                <a:schemeClr val="tx1">
                  <a:lumMod val="95000"/>
                  <a:lumOff val="5000"/>
                </a:schemeClr>
              </a:solidFill>
              <a:latin typeface="Roboto"/>
              <a:ea typeface="Roboto"/>
              <a:cs typeface="Roboto"/>
            </a:endParaRPr>
          </a:p>
        </p:txBody>
      </p:sp>
      <p:graphicFrame>
        <p:nvGraphicFramePr>
          <p:cNvPr id="68" name="Tableau 33">
            <a:extLst>
              <a:ext uri="{FF2B5EF4-FFF2-40B4-BE49-F238E27FC236}">
                <a16:creationId xmlns:a16="http://schemas.microsoft.com/office/drawing/2014/main" id="{8C9819F4-AED5-42BB-9DB1-1A5C0BCA3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228839"/>
              </p:ext>
            </p:extLst>
          </p:nvPr>
        </p:nvGraphicFramePr>
        <p:xfrm>
          <a:off x="3561522" y="3322217"/>
          <a:ext cx="3395538" cy="1848776"/>
        </p:xfrm>
        <a:graphic>
          <a:graphicData uri="http://schemas.openxmlformats.org/drawingml/2006/table">
            <a:tbl>
              <a:tblPr/>
              <a:tblGrid>
                <a:gridCol w="3395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8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9025" algn="l"/>
                        </a:tabLst>
                      </a:pPr>
                      <a:r>
                        <a:rPr lang="en-US" sz="1000" noProof="0">
                          <a:effectLst/>
                          <a:latin typeface="Roboto" panose="0200000000000000000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                                                                                                           </a:t>
                      </a:r>
                      <a:endParaRPr lang="en-US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75566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3629025" algn="l"/>
                        </a:tabLst>
                        <a:defRPr/>
                      </a:pPr>
                      <a:endParaRPr lang="en-US" sz="1488" kern="1200" noProof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None/>
                        <a:tabLst>
                          <a:tab pos="3629025" algn="l"/>
                        </a:tabLst>
                      </a:pPr>
                      <a:endParaRPr lang="en-US" sz="1100" noProof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9025" algn="l"/>
                        </a:tabLst>
                      </a:pPr>
                      <a:br>
                        <a:rPr lang="en-US" noProof="0">
                          <a:effectLst/>
                        </a:rPr>
                      </a:br>
                      <a:r>
                        <a:rPr lang="en-US" sz="1000" noProof="0">
                          <a:effectLst/>
                          <a:latin typeface="Roboto" panose="0200000000000000000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</a:t>
                      </a:r>
                      <a:endParaRPr lang="en-US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9025" algn="l"/>
                        </a:tabLst>
                      </a:pPr>
                      <a:r>
                        <a:rPr lang="en-US" sz="1000" noProof="0">
                          <a:effectLst/>
                          <a:latin typeface="Roboto" panose="0200000000000000000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</a:t>
                      </a:r>
                      <a:endParaRPr lang="en-US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9025" algn="l"/>
                        </a:tabLst>
                      </a:pPr>
                      <a:r>
                        <a:rPr lang="en-US" sz="1000" noProof="0">
                          <a:effectLst/>
                          <a:latin typeface="Roboto" panose="0200000000000000000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</a:t>
                      </a:r>
                      <a:endParaRPr lang="en-US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29025" algn="l"/>
                        </a:tabLst>
                      </a:pPr>
                      <a:endParaRPr lang="en-US" sz="1100" noProof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L w="12700" cmpd="sng">
                      <a:solidFill>
                        <a:srgbClr val="ED7D31"/>
                      </a:solidFill>
                      <a:prstDash val="solid"/>
                    </a:lnL>
                    <a:lnR w="12700" cmpd="sng">
                      <a:solidFill>
                        <a:srgbClr val="ED7D31"/>
                      </a:solidFill>
                      <a:prstDash val="solid"/>
                    </a:lnR>
                    <a:lnT w="12700" cmpd="sng">
                      <a:solidFill>
                        <a:srgbClr val="ED7D31"/>
                      </a:solidFill>
                      <a:prstDash val="solid"/>
                    </a:lnT>
                    <a:lnB w="12700" cmpd="sng">
                      <a:solidFill>
                        <a:srgbClr val="ED7D3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7" name="Rectangle 46">
            <a:extLst>
              <a:ext uri="{FF2B5EF4-FFF2-40B4-BE49-F238E27FC236}">
                <a16:creationId xmlns:a16="http://schemas.microsoft.com/office/drawing/2014/main" id="{22267AC0-9F8A-40E2-86C2-21A77A1AFE6F}"/>
              </a:ext>
            </a:extLst>
          </p:cNvPr>
          <p:cNvSpPr/>
          <p:nvPr/>
        </p:nvSpPr>
        <p:spPr>
          <a:xfrm>
            <a:off x="270328" y="5081437"/>
            <a:ext cx="6993317" cy="6001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100" b="1" noProof="0">
                <a:solidFill>
                  <a:srgbClr val="ED7D31"/>
                </a:solidFill>
                <a:latin typeface="Roboto"/>
                <a:cs typeface="Roboto"/>
              </a:rPr>
              <a:t>AIM OF THE GAME:</a:t>
            </a:r>
          </a:p>
          <a:p>
            <a:r>
              <a:rPr lang="en-US" sz="1100" noProof="0">
                <a:latin typeface="Roboto"/>
                <a:cs typeface="Roboto"/>
              </a:rPr>
              <a:t>For the cats: to create a CV fitting their given profile</a:t>
            </a:r>
            <a:endParaRPr lang="en-US" sz="1100" noProof="0">
              <a:latin typeface="Roboto"/>
              <a:ea typeface="Roboto"/>
              <a:cs typeface="Roboto"/>
            </a:endParaRPr>
          </a:p>
          <a:p>
            <a:r>
              <a:rPr lang="en-US" sz="1100" noProof="0">
                <a:latin typeface="Roboto"/>
                <a:cs typeface="Roboto"/>
              </a:rPr>
              <a:t>For the dogs: catch all the cats</a:t>
            </a:r>
            <a:endParaRPr lang="en-US" sz="1100" noProof="0">
              <a:latin typeface="Roboto"/>
              <a:ea typeface="Roboto"/>
              <a:cs typeface="Roboto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42B8A1D-B38C-498B-9964-4521D72DF648}"/>
              </a:ext>
            </a:extLst>
          </p:cNvPr>
          <p:cNvSpPr/>
          <p:nvPr/>
        </p:nvSpPr>
        <p:spPr>
          <a:xfrm>
            <a:off x="816330" y="1537589"/>
            <a:ext cx="2320258" cy="82330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1100" spc="-5" noProof="0">
                <a:latin typeface="Roboto" panose="02000000000000000000"/>
                <a:cs typeface="Roboto"/>
              </a:rPr>
              <a:t>2 sets of jerseys</a:t>
            </a:r>
          </a:p>
          <a:p>
            <a:pPr marL="12700">
              <a:spcBef>
                <a:spcPts val="100"/>
              </a:spcBef>
            </a:pPr>
            <a:endParaRPr lang="en-US" sz="600" spc="-5" noProof="0">
              <a:latin typeface="Roboto" panose="02000000000000000000"/>
              <a:cs typeface="Roboto"/>
            </a:endParaRPr>
          </a:p>
          <a:p>
            <a:pPr marL="12700">
              <a:spcBef>
                <a:spcPts val="100"/>
              </a:spcBef>
            </a:pPr>
            <a:r>
              <a:rPr lang="en-US" sz="1100" noProof="0">
                <a:latin typeface="Roboto" panose="02000000000000000000"/>
                <a:cs typeface="Roboto"/>
              </a:rPr>
              <a:t>Puzzle pieces of 3 CVs (annex 2)</a:t>
            </a:r>
            <a:endParaRPr lang="en-US" sz="1100" noProof="0">
              <a:latin typeface="Roboto" panose="02000000000000000000"/>
              <a:ea typeface="Roboto"/>
              <a:cs typeface="Roboto"/>
            </a:endParaRPr>
          </a:p>
          <a:p>
            <a:pPr marL="12700">
              <a:spcBef>
                <a:spcPts val="100"/>
              </a:spcBef>
            </a:pPr>
            <a:endParaRPr lang="en-US" sz="600" noProof="0">
              <a:latin typeface="Roboto" panose="02000000000000000000"/>
              <a:cs typeface="Roboto"/>
            </a:endParaRPr>
          </a:p>
          <a:p>
            <a:r>
              <a:rPr lang="en-US" sz="1100" noProof="0">
                <a:latin typeface="Roboto"/>
                <a:ea typeface="Roboto"/>
                <a:cs typeface="Roboto"/>
              </a:rPr>
              <a:t>2 job profiles (annex 1)</a:t>
            </a:r>
            <a:endParaRPr lang="en-US" sz="1950" noProof="0"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1CBAB3-A1D8-4EAB-A209-D2968AE7FE8F}"/>
              </a:ext>
            </a:extLst>
          </p:cNvPr>
          <p:cNvSpPr txBox="1"/>
          <p:nvPr/>
        </p:nvSpPr>
        <p:spPr>
          <a:xfrm>
            <a:off x="3588302" y="4779938"/>
            <a:ext cx="58095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noProof="0">
                <a:latin typeface="Roboto" panose="02000000000000000000"/>
              </a:rPr>
              <a:t>Safe Zone</a:t>
            </a:r>
            <a:endParaRPr lang="en-US" noProof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FEF166F-056E-4961-BF05-E0D9987F9611}"/>
              </a:ext>
            </a:extLst>
          </p:cNvPr>
          <p:cNvCxnSpPr>
            <a:cxnSpLocks/>
          </p:cNvCxnSpPr>
          <p:nvPr/>
        </p:nvCxnSpPr>
        <p:spPr>
          <a:xfrm>
            <a:off x="4044884" y="3332536"/>
            <a:ext cx="0" cy="1838457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45DDF92B-6DB9-4ED1-AC3C-36DEC1155BA1}"/>
              </a:ext>
            </a:extLst>
          </p:cNvPr>
          <p:cNvCxnSpPr>
            <a:cxnSpLocks/>
          </p:cNvCxnSpPr>
          <p:nvPr/>
        </p:nvCxnSpPr>
        <p:spPr>
          <a:xfrm>
            <a:off x="6435143" y="3314258"/>
            <a:ext cx="0" cy="1856735"/>
          </a:xfrm>
          <a:prstGeom prst="line">
            <a:avLst/>
          </a:prstGeom>
          <a:ln w="952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0" name="object 51">
            <a:extLst>
              <a:ext uri="{FF2B5EF4-FFF2-40B4-BE49-F238E27FC236}">
                <a16:creationId xmlns:a16="http://schemas.microsoft.com/office/drawing/2014/main" id="{060E236B-6EFC-475E-8534-5D9E7C52612D}"/>
              </a:ext>
            </a:extLst>
          </p:cNvPr>
          <p:cNvSpPr/>
          <p:nvPr/>
        </p:nvSpPr>
        <p:spPr>
          <a:xfrm>
            <a:off x="6158149" y="1509728"/>
            <a:ext cx="807102" cy="810110"/>
          </a:xfrm>
          <a:custGeom>
            <a:avLst/>
            <a:gdLst/>
            <a:ahLst/>
            <a:cxnLst/>
            <a:rect l="l" t="t" r="r" b="b"/>
            <a:pathLst>
              <a:path w="628014" h="628015">
                <a:moveTo>
                  <a:pt x="313905" y="0"/>
                </a:moveTo>
                <a:lnTo>
                  <a:pt x="267518" y="3402"/>
                </a:lnTo>
                <a:lnTo>
                  <a:pt x="223244" y="13287"/>
                </a:lnTo>
                <a:lnTo>
                  <a:pt x="181570" y="29168"/>
                </a:lnTo>
                <a:lnTo>
                  <a:pt x="142979" y="50561"/>
                </a:lnTo>
                <a:lnTo>
                  <a:pt x="107959" y="76982"/>
                </a:lnTo>
                <a:lnTo>
                  <a:pt x="76995" y="107944"/>
                </a:lnTo>
                <a:lnTo>
                  <a:pt x="50571" y="142963"/>
                </a:lnTo>
                <a:lnTo>
                  <a:pt x="29174" y="181553"/>
                </a:lnTo>
                <a:lnTo>
                  <a:pt x="13290" y="223230"/>
                </a:lnTo>
                <a:lnTo>
                  <a:pt x="3403" y="267510"/>
                </a:lnTo>
                <a:lnTo>
                  <a:pt x="0" y="313905"/>
                </a:lnTo>
                <a:lnTo>
                  <a:pt x="3403" y="360292"/>
                </a:lnTo>
                <a:lnTo>
                  <a:pt x="13290" y="404563"/>
                </a:lnTo>
                <a:lnTo>
                  <a:pt x="29174" y="446234"/>
                </a:lnTo>
                <a:lnTo>
                  <a:pt x="50571" y="484820"/>
                </a:lnTo>
                <a:lnTo>
                  <a:pt x="76995" y="519835"/>
                </a:lnTo>
                <a:lnTo>
                  <a:pt x="107959" y="550795"/>
                </a:lnTo>
                <a:lnTo>
                  <a:pt x="142979" y="577213"/>
                </a:lnTo>
                <a:lnTo>
                  <a:pt x="181570" y="598605"/>
                </a:lnTo>
                <a:lnTo>
                  <a:pt x="223244" y="614486"/>
                </a:lnTo>
                <a:lnTo>
                  <a:pt x="267518" y="624371"/>
                </a:lnTo>
                <a:lnTo>
                  <a:pt x="313905" y="627773"/>
                </a:lnTo>
                <a:lnTo>
                  <a:pt x="360293" y="624371"/>
                </a:lnTo>
                <a:lnTo>
                  <a:pt x="404566" y="614486"/>
                </a:lnTo>
                <a:lnTo>
                  <a:pt x="446241" y="598605"/>
                </a:lnTo>
                <a:lnTo>
                  <a:pt x="484831" y="577213"/>
                </a:lnTo>
                <a:lnTo>
                  <a:pt x="519852" y="550795"/>
                </a:lnTo>
                <a:lnTo>
                  <a:pt x="550816" y="519835"/>
                </a:lnTo>
                <a:lnTo>
                  <a:pt x="577240" y="484820"/>
                </a:lnTo>
                <a:lnTo>
                  <a:pt x="598636" y="446234"/>
                </a:lnTo>
                <a:lnTo>
                  <a:pt x="614521" y="404563"/>
                </a:lnTo>
                <a:lnTo>
                  <a:pt x="624408" y="360292"/>
                </a:lnTo>
                <a:lnTo>
                  <a:pt x="627811" y="313905"/>
                </a:lnTo>
                <a:lnTo>
                  <a:pt x="624408" y="267510"/>
                </a:lnTo>
                <a:lnTo>
                  <a:pt x="614521" y="223230"/>
                </a:lnTo>
                <a:lnTo>
                  <a:pt x="598636" y="181553"/>
                </a:lnTo>
                <a:lnTo>
                  <a:pt x="577240" y="142963"/>
                </a:lnTo>
                <a:lnTo>
                  <a:pt x="550816" y="107944"/>
                </a:lnTo>
                <a:lnTo>
                  <a:pt x="519852" y="76982"/>
                </a:lnTo>
                <a:lnTo>
                  <a:pt x="484831" y="50561"/>
                </a:lnTo>
                <a:lnTo>
                  <a:pt x="446241" y="29168"/>
                </a:lnTo>
                <a:lnTo>
                  <a:pt x="404566" y="13287"/>
                </a:lnTo>
                <a:lnTo>
                  <a:pt x="360293" y="3402"/>
                </a:lnTo>
                <a:lnTo>
                  <a:pt x="313905" y="0"/>
                </a:lnTo>
                <a:close/>
              </a:path>
            </a:pathLst>
          </a:custGeom>
          <a:solidFill>
            <a:srgbClr val="FF4616">
              <a:alpha val="40000"/>
            </a:srgbClr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101" name="object 52">
            <a:extLst>
              <a:ext uri="{FF2B5EF4-FFF2-40B4-BE49-F238E27FC236}">
                <a16:creationId xmlns:a16="http://schemas.microsoft.com/office/drawing/2014/main" id="{DA371182-2195-42E1-B68B-1430A531F9AA}"/>
              </a:ext>
            </a:extLst>
          </p:cNvPr>
          <p:cNvSpPr txBox="1"/>
          <p:nvPr/>
        </p:nvSpPr>
        <p:spPr>
          <a:xfrm>
            <a:off x="6293940" y="2090457"/>
            <a:ext cx="535520" cy="10004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615"/>
              </a:lnSpc>
              <a:spcBef>
                <a:spcPts val="120"/>
              </a:spcBef>
            </a:pPr>
            <a:r>
              <a:rPr lang="en-US" sz="800" b="1" spc="5" noProof="0">
                <a:solidFill>
                  <a:srgbClr val="FFFFFF"/>
                </a:solidFill>
                <a:latin typeface="Roboto"/>
                <a:cs typeface="Roboto"/>
              </a:rPr>
              <a:t>10x20m</a:t>
            </a:r>
            <a:endParaRPr lang="en-US" sz="800" noProof="0">
              <a:latin typeface="Roboto"/>
              <a:cs typeface="Roboto"/>
            </a:endParaRPr>
          </a:p>
        </p:txBody>
      </p:sp>
      <p:sp>
        <p:nvSpPr>
          <p:cNvPr id="102" name="object 51">
            <a:extLst>
              <a:ext uri="{FF2B5EF4-FFF2-40B4-BE49-F238E27FC236}">
                <a16:creationId xmlns:a16="http://schemas.microsoft.com/office/drawing/2014/main" id="{5966FD9F-6621-437C-8097-1F8961A55CB5}"/>
              </a:ext>
            </a:extLst>
          </p:cNvPr>
          <p:cNvSpPr/>
          <p:nvPr/>
        </p:nvSpPr>
        <p:spPr>
          <a:xfrm>
            <a:off x="5253970" y="1524940"/>
            <a:ext cx="806537" cy="802380"/>
          </a:xfrm>
          <a:custGeom>
            <a:avLst/>
            <a:gdLst/>
            <a:ahLst/>
            <a:cxnLst/>
            <a:rect l="l" t="t" r="r" b="b"/>
            <a:pathLst>
              <a:path w="628014" h="628015">
                <a:moveTo>
                  <a:pt x="313905" y="0"/>
                </a:moveTo>
                <a:lnTo>
                  <a:pt x="267518" y="3402"/>
                </a:lnTo>
                <a:lnTo>
                  <a:pt x="223244" y="13287"/>
                </a:lnTo>
                <a:lnTo>
                  <a:pt x="181570" y="29168"/>
                </a:lnTo>
                <a:lnTo>
                  <a:pt x="142979" y="50561"/>
                </a:lnTo>
                <a:lnTo>
                  <a:pt x="107959" y="76982"/>
                </a:lnTo>
                <a:lnTo>
                  <a:pt x="76995" y="107944"/>
                </a:lnTo>
                <a:lnTo>
                  <a:pt x="50571" y="142963"/>
                </a:lnTo>
                <a:lnTo>
                  <a:pt x="29174" y="181553"/>
                </a:lnTo>
                <a:lnTo>
                  <a:pt x="13290" y="223230"/>
                </a:lnTo>
                <a:lnTo>
                  <a:pt x="3403" y="267510"/>
                </a:lnTo>
                <a:lnTo>
                  <a:pt x="0" y="313905"/>
                </a:lnTo>
                <a:lnTo>
                  <a:pt x="3403" y="360292"/>
                </a:lnTo>
                <a:lnTo>
                  <a:pt x="13290" y="404563"/>
                </a:lnTo>
                <a:lnTo>
                  <a:pt x="29174" y="446234"/>
                </a:lnTo>
                <a:lnTo>
                  <a:pt x="50571" y="484820"/>
                </a:lnTo>
                <a:lnTo>
                  <a:pt x="76995" y="519835"/>
                </a:lnTo>
                <a:lnTo>
                  <a:pt x="107959" y="550795"/>
                </a:lnTo>
                <a:lnTo>
                  <a:pt x="142979" y="577213"/>
                </a:lnTo>
                <a:lnTo>
                  <a:pt x="181570" y="598605"/>
                </a:lnTo>
                <a:lnTo>
                  <a:pt x="223244" y="614486"/>
                </a:lnTo>
                <a:lnTo>
                  <a:pt x="267518" y="624371"/>
                </a:lnTo>
                <a:lnTo>
                  <a:pt x="313905" y="627773"/>
                </a:lnTo>
                <a:lnTo>
                  <a:pt x="360293" y="624371"/>
                </a:lnTo>
                <a:lnTo>
                  <a:pt x="404566" y="614486"/>
                </a:lnTo>
                <a:lnTo>
                  <a:pt x="446241" y="598605"/>
                </a:lnTo>
                <a:lnTo>
                  <a:pt x="484831" y="577213"/>
                </a:lnTo>
                <a:lnTo>
                  <a:pt x="519852" y="550795"/>
                </a:lnTo>
                <a:lnTo>
                  <a:pt x="550816" y="519835"/>
                </a:lnTo>
                <a:lnTo>
                  <a:pt x="577240" y="484820"/>
                </a:lnTo>
                <a:lnTo>
                  <a:pt x="598636" y="446234"/>
                </a:lnTo>
                <a:lnTo>
                  <a:pt x="614521" y="404563"/>
                </a:lnTo>
                <a:lnTo>
                  <a:pt x="624408" y="360292"/>
                </a:lnTo>
                <a:lnTo>
                  <a:pt x="627811" y="313905"/>
                </a:lnTo>
                <a:lnTo>
                  <a:pt x="624408" y="267510"/>
                </a:lnTo>
                <a:lnTo>
                  <a:pt x="614521" y="223230"/>
                </a:lnTo>
                <a:lnTo>
                  <a:pt x="598636" y="181553"/>
                </a:lnTo>
                <a:lnTo>
                  <a:pt x="577240" y="142963"/>
                </a:lnTo>
                <a:lnTo>
                  <a:pt x="550816" y="107944"/>
                </a:lnTo>
                <a:lnTo>
                  <a:pt x="519852" y="76982"/>
                </a:lnTo>
                <a:lnTo>
                  <a:pt x="484831" y="50561"/>
                </a:lnTo>
                <a:lnTo>
                  <a:pt x="446241" y="29168"/>
                </a:lnTo>
                <a:lnTo>
                  <a:pt x="404566" y="13287"/>
                </a:lnTo>
                <a:lnTo>
                  <a:pt x="360293" y="3402"/>
                </a:lnTo>
                <a:lnTo>
                  <a:pt x="313905" y="0"/>
                </a:lnTo>
                <a:close/>
              </a:path>
            </a:pathLst>
          </a:custGeom>
          <a:solidFill>
            <a:srgbClr val="FF4616">
              <a:alpha val="40000"/>
            </a:srgbClr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104" name="object 61">
            <a:extLst>
              <a:ext uri="{FF2B5EF4-FFF2-40B4-BE49-F238E27FC236}">
                <a16:creationId xmlns:a16="http://schemas.microsoft.com/office/drawing/2014/main" id="{8BEDA8C4-DD5E-4E40-A09B-EBC78FFFC781}"/>
              </a:ext>
            </a:extLst>
          </p:cNvPr>
          <p:cNvSpPr txBox="1"/>
          <p:nvPr/>
        </p:nvSpPr>
        <p:spPr>
          <a:xfrm>
            <a:off x="5329502" y="1977242"/>
            <a:ext cx="658671" cy="274434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algn="ctr">
              <a:spcBef>
                <a:spcPts val="120"/>
              </a:spcBef>
            </a:pPr>
            <a:r>
              <a:rPr lang="en-US" sz="800" b="1" spc="5" noProof="0">
                <a:solidFill>
                  <a:schemeClr val="bg1"/>
                </a:solidFill>
                <a:latin typeface="Roboto"/>
                <a:cs typeface="Roboto"/>
              </a:rPr>
              <a:t>10-30</a:t>
            </a:r>
          </a:p>
          <a:p>
            <a:pPr algn="ctr">
              <a:spcBef>
                <a:spcPts val="120"/>
              </a:spcBef>
            </a:pPr>
            <a:r>
              <a:rPr lang="en-US" sz="800" b="1" spc="5" noProof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participants</a:t>
            </a:r>
            <a:endParaRPr lang="en-US" sz="800" b="1" spc="5" noProof="0">
              <a:solidFill>
                <a:schemeClr val="bg1"/>
              </a:solidFill>
              <a:latin typeface="Roboto"/>
              <a:cs typeface="Roboto"/>
            </a:endParaRPr>
          </a:p>
        </p:txBody>
      </p:sp>
      <p:pic>
        <p:nvPicPr>
          <p:cNvPr id="106" name="Picture 8" descr="C:\Users\PC\Desktop\CAROLINE\Pictogrammes - Seenk 2017\ORANGE\PICTOGRAMMES-orange-02.png">
            <a:extLst>
              <a:ext uri="{FF2B5EF4-FFF2-40B4-BE49-F238E27FC236}">
                <a16:creationId xmlns:a16="http://schemas.microsoft.com/office/drawing/2014/main" id="{DE70B5B3-14D0-45ED-AECD-17F5E2812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274" y="1306529"/>
            <a:ext cx="1043223" cy="103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object 51">
            <a:extLst>
              <a:ext uri="{FF2B5EF4-FFF2-40B4-BE49-F238E27FC236}">
                <a16:creationId xmlns:a16="http://schemas.microsoft.com/office/drawing/2014/main" id="{33427B87-4D79-4AA4-8471-171714EEC6A2}"/>
              </a:ext>
            </a:extLst>
          </p:cNvPr>
          <p:cNvSpPr/>
          <p:nvPr/>
        </p:nvSpPr>
        <p:spPr>
          <a:xfrm>
            <a:off x="4328212" y="1526387"/>
            <a:ext cx="825299" cy="806893"/>
          </a:xfrm>
          <a:custGeom>
            <a:avLst/>
            <a:gdLst/>
            <a:ahLst/>
            <a:cxnLst/>
            <a:rect l="l" t="t" r="r" b="b"/>
            <a:pathLst>
              <a:path w="628014" h="628015">
                <a:moveTo>
                  <a:pt x="313905" y="0"/>
                </a:moveTo>
                <a:lnTo>
                  <a:pt x="267518" y="3402"/>
                </a:lnTo>
                <a:lnTo>
                  <a:pt x="223244" y="13287"/>
                </a:lnTo>
                <a:lnTo>
                  <a:pt x="181570" y="29168"/>
                </a:lnTo>
                <a:lnTo>
                  <a:pt x="142979" y="50561"/>
                </a:lnTo>
                <a:lnTo>
                  <a:pt x="107959" y="76982"/>
                </a:lnTo>
                <a:lnTo>
                  <a:pt x="76995" y="107944"/>
                </a:lnTo>
                <a:lnTo>
                  <a:pt x="50571" y="142963"/>
                </a:lnTo>
                <a:lnTo>
                  <a:pt x="29174" y="181553"/>
                </a:lnTo>
                <a:lnTo>
                  <a:pt x="13290" y="223230"/>
                </a:lnTo>
                <a:lnTo>
                  <a:pt x="3403" y="267510"/>
                </a:lnTo>
                <a:lnTo>
                  <a:pt x="0" y="313905"/>
                </a:lnTo>
                <a:lnTo>
                  <a:pt x="3403" y="360292"/>
                </a:lnTo>
                <a:lnTo>
                  <a:pt x="13290" y="404563"/>
                </a:lnTo>
                <a:lnTo>
                  <a:pt x="29174" y="446234"/>
                </a:lnTo>
                <a:lnTo>
                  <a:pt x="50571" y="484820"/>
                </a:lnTo>
                <a:lnTo>
                  <a:pt x="76995" y="519835"/>
                </a:lnTo>
                <a:lnTo>
                  <a:pt x="107959" y="550795"/>
                </a:lnTo>
                <a:lnTo>
                  <a:pt x="142979" y="577213"/>
                </a:lnTo>
                <a:lnTo>
                  <a:pt x="181570" y="598605"/>
                </a:lnTo>
                <a:lnTo>
                  <a:pt x="223244" y="614486"/>
                </a:lnTo>
                <a:lnTo>
                  <a:pt x="267518" y="624371"/>
                </a:lnTo>
                <a:lnTo>
                  <a:pt x="313905" y="627773"/>
                </a:lnTo>
                <a:lnTo>
                  <a:pt x="360293" y="624371"/>
                </a:lnTo>
                <a:lnTo>
                  <a:pt x="404566" y="614486"/>
                </a:lnTo>
                <a:lnTo>
                  <a:pt x="446241" y="598605"/>
                </a:lnTo>
                <a:lnTo>
                  <a:pt x="484831" y="577213"/>
                </a:lnTo>
                <a:lnTo>
                  <a:pt x="519852" y="550795"/>
                </a:lnTo>
                <a:lnTo>
                  <a:pt x="550816" y="519835"/>
                </a:lnTo>
                <a:lnTo>
                  <a:pt x="577240" y="484820"/>
                </a:lnTo>
                <a:lnTo>
                  <a:pt x="598636" y="446234"/>
                </a:lnTo>
                <a:lnTo>
                  <a:pt x="614521" y="404563"/>
                </a:lnTo>
                <a:lnTo>
                  <a:pt x="624408" y="360292"/>
                </a:lnTo>
                <a:lnTo>
                  <a:pt x="627811" y="313905"/>
                </a:lnTo>
                <a:lnTo>
                  <a:pt x="624408" y="267510"/>
                </a:lnTo>
                <a:lnTo>
                  <a:pt x="614521" y="223230"/>
                </a:lnTo>
                <a:lnTo>
                  <a:pt x="598636" y="181553"/>
                </a:lnTo>
                <a:lnTo>
                  <a:pt x="577240" y="142963"/>
                </a:lnTo>
                <a:lnTo>
                  <a:pt x="550816" y="107944"/>
                </a:lnTo>
                <a:lnTo>
                  <a:pt x="519852" y="76982"/>
                </a:lnTo>
                <a:lnTo>
                  <a:pt x="484831" y="50561"/>
                </a:lnTo>
                <a:lnTo>
                  <a:pt x="446241" y="29168"/>
                </a:lnTo>
                <a:lnTo>
                  <a:pt x="404566" y="13287"/>
                </a:lnTo>
                <a:lnTo>
                  <a:pt x="360293" y="3402"/>
                </a:lnTo>
                <a:lnTo>
                  <a:pt x="313905" y="0"/>
                </a:lnTo>
                <a:close/>
              </a:path>
            </a:pathLst>
          </a:custGeom>
          <a:solidFill>
            <a:srgbClr val="FF4616">
              <a:alpha val="40000"/>
            </a:srgbClr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122" name="object 50">
            <a:extLst>
              <a:ext uri="{FF2B5EF4-FFF2-40B4-BE49-F238E27FC236}">
                <a16:creationId xmlns:a16="http://schemas.microsoft.com/office/drawing/2014/main" id="{F2E72104-068E-4FD3-80D2-118423927F08}"/>
              </a:ext>
            </a:extLst>
          </p:cNvPr>
          <p:cNvSpPr txBox="1"/>
          <p:nvPr/>
        </p:nvSpPr>
        <p:spPr>
          <a:xfrm>
            <a:off x="4344969" y="2116977"/>
            <a:ext cx="827500" cy="9643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615"/>
              </a:lnSpc>
            </a:pPr>
            <a:r>
              <a:rPr lang="en-US" sz="800" b="1" spc="5" noProof="0">
                <a:solidFill>
                  <a:srgbClr val="FFFFFF"/>
                </a:solidFill>
                <a:latin typeface="Roboto"/>
                <a:cs typeface="Roboto"/>
              </a:rPr>
              <a:t>20-25 min</a:t>
            </a:r>
            <a:endParaRPr lang="en-US" sz="800" b="1" noProof="0">
              <a:latin typeface="Roboto"/>
              <a:cs typeface="Roboto"/>
            </a:endParaRPr>
          </a:p>
        </p:txBody>
      </p:sp>
      <p:pic>
        <p:nvPicPr>
          <p:cNvPr id="123" name="Picture 7" descr="C:\Users\PC\Desktop\CAROLINE\Pictogrammes - Seenk 2017\ORANGE\PICTOGRAMMES-orange-01.png">
            <a:extLst>
              <a:ext uri="{FF2B5EF4-FFF2-40B4-BE49-F238E27FC236}">
                <a16:creationId xmlns:a16="http://schemas.microsoft.com/office/drawing/2014/main" id="{A16C2D43-51B8-40DF-99BE-1E89F901A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291" y="1296200"/>
            <a:ext cx="1065146" cy="1042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1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2131A0BC-0B6A-4A33-8CDA-2AD45AE7F72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7784" y="1490034"/>
            <a:ext cx="655902" cy="655902"/>
          </a:xfrm>
          <a:prstGeom prst="rect">
            <a:avLst/>
          </a:prstGeom>
        </p:spPr>
      </p:pic>
      <p:sp>
        <p:nvSpPr>
          <p:cNvPr id="127" name="ZoneTexte 1">
            <a:extLst>
              <a:ext uri="{FF2B5EF4-FFF2-40B4-BE49-F238E27FC236}">
                <a16:creationId xmlns:a16="http://schemas.microsoft.com/office/drawing/2014/main" id="{21862596-ED9E-4972-B025-7DF2CB9E7D24}"/>
              </a:ext>
            </a:extLst>
          </p:cNvPr>
          <p:cNvSpPr txBox="1"/>
          <p:nvPr/>
        </p:nvSpPr>
        <p:spPr>
          <a:xfrm>
            <a:off x="367341" y="9503858"/>
            <a:ext cx="6847997" cy="761747"/>
          </a:xfrm>
          <a:prstGeom prst="rect">
            <a:avLst/>
          </a:prstGeom>
          <a:solidFill>
            <a:srgbClr val="F26A36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050" b="1" noProof="0">
                <a:solidFill>
                  <a:schemeClr val="bg1"/>
                </a:solidFill>
                <a:latin typeface="Roboto"/>
              </a:rPr>
              <a:t>VARIATIONS</a:t>
            </a:r>
          </a:p>
          <a:p>
            <a:pPr marL="171450" indent="-171450" algn="just">
              <a:buFont typeface="Arial,Sans-Serif"/>
              <a:buChar char="•"/>
            </a:pPr>
            <a:r>
              <a:rPr lang="en-US" sz="1100" noProof="0">
                <a:solidFill>
                  <a:schemeClr val="bg1"/>
                </a:solidFill>
                <a:latin typeface="Roboto"/>
              </a:rPr>
              <a:t>Increase or reduce the number of dogs.</a:t>
            </a:r>
            <a:endParaRPr lang="en-US" sz="1100" noProof="0">
              <a:solidFill>
                <a:schemeClr val="bg1"/>
              </a:solidFill>
              <a:latin typeface="Roboto"/>
              <a:ea typeface="Roboto"/>
              <a:cs typeface="Roboto"/>
            </a:endParaRPr>
          </a:p>
          <a:p>
            <a:pPr marL="171450" indent="-171450" algn="just">
              <a:buFont typeface="Arial,Sans-Serif"/>
              <a:buChar char="•"/>
            </a:pPr>
            <a:r>
              <a:rPr lang="en-US" sz="1100" noProof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Dogs can "hit" cats with soft objects or balls.</a:t>
            </a:r>
          </a:p>
          <a:p>
            <a:pPr marL="171450" indent="-171450" algn="just">
              <a:buFont typeface="Arial,Sans-Serif"/>
              <a:buChar char="•"/>
            </a:pPr>
            <a:r>
              <a:rPr lang="en-US" sz="1100" noProof="0">
                <a:solidFill>
                  <a:schemeClr val="bg1"/>
                </a:solidFill>
                <a:latin typeface="Roboto"/>
                <a:ea typeface="Roboto"/>
                <a:cs typeface="Roboto"/>
              </a:rPr>
              <a:t>For every tag, the cat must perform a "punishment".</a:t>
            </a:r>
          </a:p>
        </p:txBody>
      </p:sp>
      <p:pic>
        <p:nvPicPr>
          <p:cNvPr id="128" name="Picture 127" descr="A close up of a logo&#10;&#10;Description automatically generated">
            <a:extLst>
              <a:ext uri="{FF2B5EF4-FFF2-40B4-BE49-F238E27FC236}">
                <a16:creationId xmlns:a16="http://schemas.microsoft.com/office/drawing/2014/main" id="{BCF36C7A-901D-4397-903E-318F7BC608BF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9741" t="33911" r="19027" b="29544"/>
          <a:stretch/>
        </p:blipFill>
        <p:spPr>
          <a:xfrm rot="16200000">
            <a:off x="3605350" y="3573139"/>
            <a:ext cx="388397" cy="277032"/>
          </a:xfrm>
          <a:prstGeom prst="rect">
            <a:avLst/>
          </a:prstGeom>
        </p:spPr>
      </p:pic>
      <p:pic>
        <p:nvPicPr>
          <p:cNvPr id="129" name="Picture 128" descr="A close up of a logo&#10;&#10;Description automatically generated">
            <a:extLst>
              <a:ext uri="{FF2B5EF4-FFF2-40B4-BE49-F238E27FC236}">
                <a16:creationId xmlns:a16="http://schemas.microsoft.com/office/drawing/2014/main" id="{F67EBD79-163E-4AF9-9455-FF4A56355A4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9741" t="33911" r="19027" b="29544"/>
          <a:stretch/>
        </p:blipFill>
        <p:spPr>
          <a:xfrm rot="-5400000">
            <a:off x="3598679" y="3831101"/>
            <a:ext cx="388397" cy="277032"/>
          </a:xfrm>
          <a:prstGeom prst="rect">
            <a:avLst/>
          </a:prstGeom>
        </p:spPr>
      </p:pic>
      <p:pic>
        <p:nvPicPr>
          <p:cNvPr id="130" name="Picture 129" descr="A close up of a logo&#10;&#10;Description automatically generated">
            <a:extLst>
              <a:ext uri="{FF2B5EF4-FFF2-40B4-BE49-F238E27FC236}">
                <a16:creationId xmlns:a16="http://schemas.microsoft.com/office/drawing/2014/main" id="{864868D2-8D38-470A-A0CE-804A14865847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9741" t="33911" r="19027" b="29544"/>
          <a:stretch/>
        </p:blipFill>
        <p:spPr>
          <a:xfrm rot="16200000">
            <a:off x="3602413" y="4305139"/>
            <a:ext cx="388397" cy="277032"/>
          </a:xfrm>
          <a:prstGeom prst="rect">
            <a:avLst/>
          </a:prstGeom>
        </p:spPr>
      </p:pic>
      <p:pic>
        <p:nvPicPr>
          <p:cNvPr id="135" name="Picture 134" descr="A close up of a logo&#10;&#10;Description automatically generated">
            <a:extLst>
              <a:ext uri="{FF2B5EF4-FFF2-40B4-BE49-F238E27FC236}">
                <a16:creationId xmlns:a16="http://schemas.microsoft.com/office/drawing/2014/main" id="{7AC4FB63-F7B2-493B-8C17-7C26CAC4D609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26539" t="31507" r="25137" b="27090"/>
          <a:stretch/>
        </p:blipFill>
        <p:spPr>
          <a:xfrm rot="5400000">
            <a:off x="6509315" y="3651731"/>
            <a:ext cx="367073" cy="314495"/>
          </a:xfrm>
          <a:prstGeom prst="rect">
            <a:avLst/>
          </a:prstGeom>
        </p:spPr>
      </p:pic>
      <p:pic>
        <p:nvPicPr>
          <p:cNvPr id="136" name="Picture 135" descr="A close up of a logo&#10;&#10;Description automatically generated">
            <a:extLst>
              <a:ext uri="{FF2B5EF4-FFF2-40B4-BE49-F238E27FC236}">
                <a16:creationId xmlns:a16="http://schemas.microsoft.com/office/drawing/2014/main" id="{6F5C7801-0CAF-4E88-865C-F92C41B29259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26539" t="31507" r="25137" b="27090"/>
          <a:stretch/>
        </p:blipFill>
        <p:spPr>
          <a:xfrm rot="5400000">
            <a:off x="6515703" y="3918977"/>
            <a:ext cx="367073" cy="314495"/>
          </a:xfrm>
          <a:prstGeom prst="rect">
            <a:avLst/>
          </a:prstGeom>
        </p:spPr>
      </p:pic>
      <p:pic>
        <p:nvPicPr>
          <p:cNvPr id="137" name="Picture 136" descr="A close up of a logo&#10;&#10;Description automatically generated">
            <a:extLst>
              <a:ext uri="{FF2B5EF4-FFF2-40B4-BE49-F238E27FC236}">
                <a16:creationId xmlns:a16="http://schemas.microsoft.com/office/drawing/2014/main" id="{500AE4CC-CAFA-487C-AC1A-9773B9F851CE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26539" t="31507" r="25137" b="27090"/>
          <a:stretch/>
        </p:blipFill>
        <p:spPr>
          <a:xfrm rot="5400000">
            <a:off x="6533031" y="4546237"/>
            <a:ext cx="367073" cy="314495"/>
          </a:xfrm>
          <a:prstGeom prst="rect">
            <a:avLst/>
          </a:prstGeom>
        </p:spPr>
      </p:pic>
      <p:pic>
        <p:nvPicPr>
          <p:cNvPr id="138" name="Picture 137" descr="A close up of a logo&#10;&#10;Description automatically generated">
            <a:extLst>
              <a:ext uri="{FF2B5EF4-FFF2-40B4-BE49-F238E27FC236}">
                <a16:creationId xmlns:a16="http://schemas.microsoft.com/office/drawing/2014/main" id="{0BCAC832-AC64-46E1-941E-0BACBA2D668D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26539" t="31507" r="25137" b="27090"/>
          <a:stretch/>
        </p:blipFill>
        <p:spPr>
          <a:xfrm rot="5400000">
            <a:off x="6515704" y="4241580"/>
            <a:ext cx="367073" cy="314495"/>
          </a:xfrm>
          <a:prstGeom prst="rect">
            <a:avLst/>
          </a:prstGeom>
        </p:spPr>
      </p:pic>
      <p:pic>
        <p:nvPicPr>
          <p:cNvPr id="148" name="Picture 147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89763993-ED86-4671-AE8D-206EEDCE5A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99456" y="3141553"/>
            <a:ext cx="331164" cy="331164"/>
          </a:xfrm>
          <a:prstGeom prst="rect">
            <a:avLst/>
          </a:prstGeom>
        </p:spPr>
      </p:pic>
      <p:pic>
        <p:nvPicPr>
          <p:cNvPr id="149" name="Picture 148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1A285D30-9040-45F2-9CF5-A90DD37125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82522" y="4960658"/>
            <a:ext cx="331164" cy="331164"/>
          </a:xfrm>
          <a:prstGeom prst="rect">
            <a:avLst/>
          </a:prstGeom>
        </p:spPr>
      </p:pic>
      <p:pic>
        <p:nvPicPr>
          <p:cNvPr id="150" name="Picture 149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89A5A1BB-6F39-4E41-852A-ECE2B0A723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90100" y="4962342"/>
            <a:ext cx="331164" cy="331164"/>
          </a:xfrm>
          <a:prstGeom prst="rect">
            <a:avLst/>
          </a:prstGeom>
        </p:spPr>
      </p:pic>
      <p:pic>
        <p:nvPicPr>
          <p:cNvPr id="151" name="Picture 150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71818C75-99FD-4736-9C51-36184742A3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78060" y="4953864"/>
            <a:ext cx="331164" cy="331164"/>
          </a:xfrm>
          <a:prstGeom prst="rect">
            <a:avLst/>
          </a:prstGeom>
        </p:spPr>
      </p:pic>
      <p:pic>
        <p:nvPicPr>
          <p:cNvPr id="152" name="Picture 151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95BF7408-76DE-4ACB-A372-8650026D77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86393" y="4953083"/>
            <a:ext cx="331164" cy="331164"/>
          </a:xfrm>
          <a:prstGeom prst="rect">
            <a:avLst/>
          </a:prstGeom>
        </p:spPr>
      </p:pic>
      <p:pic>
        <p:nvPicPr>
          <p:cNvPr id="155" name="Picture 154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E890EA0C-93BF-41EF-AF34-49A7B2B0A9C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84610" y="3156276"/>
            <a:ext cx="331164" cy="331164"/>
          </a:xfrm>
          <a:prstGeom prst="rect">
            <a:avLst/>
          </a:prstGeom>
        </p:spPr>
      </p:pic>
      <p:pic>
        <p:nvPicPr>
          <p:cNvPr id="156" name="Picture 155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0636FA1A-4CEC-401A-9180-645438C509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77247" y="3157161"/>
            <a:ext cx="331164" cy="331164"/>
          </a:xfrm>
          <a:prstGeom prst="rect">
            <a:avLst/>
          </a:prstGeom>
        </p:spPr>
      </p:pic>
      <p:pic>
        <p:nvPicPr>
          <p:cNvPr id="157" name="Picture 156" descr="A picture containing clip, light&#10;&#10;Description automatically generated">
            <a:extLst>
              <a:ext uri="{FF2B5EF4-FFF2-40B4-BE49-F238E27FC236}">
                <a16:creationId xmlns:a16="http://schemas.microsoft.com/office/drawing/2014/main" id="{EC1B8174-EFE2-4F56-9183-694FABCE46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89514" y="3140270"/>
            <a:ext cx="331164" cy="331164"/>
          </a:xfrm>
          <a:prstGeom prst="rect">
            <a:avLst/>
          </a:prstGeom>
        </p:spPr>
      </p:pic>
      <p:pic>
        <p:nvPicPr>
          <p:cNvPr id="3" name="Graphic 2" descr="Document with solid fill">
            <a:extLst>
              <a:ext uri="{FF2B5EF4-FFF2-40B4-BE49-F238E27FC236}">
                <a16:creationId xmlns:a16="http://schemas.microsoft.com/office/drawing/2014/main" id="{ECA5A8ED-E647-9242-31BF-B3188762D52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03424" y="1826948"/>
            <a:ext cx="250651" cy="262038"/>
          </a:xfrm>
          <a:prstGeom prst="rect">
            <a:avLst/>
          </a:prstGeom>
        </p:spPr>
      </p:pic>
      <p:pic>
        <p:nvPicPr>
          <p:cNvPr id="4" name="Graphic 3" descr="Office worker female with solid fill">
            <a:extLst>
              <a:ext uri="{FF2B5EF4-FFF2-40B4-BE49-F238E27FC236}">
                <a16:creationId xmlns:a16="http://schemas.microsoft.com/office/drawing/2014/main" id="{B715E21E-A562-4D9F-659F-C3EA5C80DAD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97631" y="2110693"/>
            <a:ext cx="273566" cy="285131"/>
          </a:xfrm>
          <a:prstGeom prst="rect">
            <a:avLst/>
          </a:prstGeom>
        </p:spPr>
      </p:pic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8CA2538-DA13-F334-BB89-655D0353F5B3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l="29741" t="33911" r="19027" b="29544"/>
          <a:stretch/>
        </p:blipFill>
        <p:spPr>
          <a:xfrm rot="-5400000">
            <a:off x="3602922" y="4066350"/>
            <a:ext cx="388397" cy="2770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7F1825-B493-C316-26C9-95DD84129EFD}"/>
              </a:ext>
            </a:extLst>
          </p:cNvPr>
          <p:cNvSpPr txBox="1"/>
          <p:nvPr/>
        </p:nvSpPr>
        <p:spPr>
          <a:xfrm>
            <a:off x="6500616" y="4835949"/>
            <a:ext cx="58095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800" noProof="0">
                <a:latin typeface="Roboto" panose="02000000000000000000"/>
              </a:rPr>
              <a:t>Safe Zone</a:t>
            </a:r>
            <a:endParaRPr lang="en-US" noProof="0"/>
          </a:p>
        </p:txBody>
      </p:sp>
      <p:pic>
        <p:nvPicPr>
          <p:cNvPr id="12" name="Graphic 11" descr="Document with solid fill">
            <a:extLst>
              <a:ext uri="{FF2B5EF4-FFF2-40B4-BE49-F238E27FC236}">
                <a16:creationId xmlns:a16="http://schemas.microsoft.com/office/drawing/2014/main" id="{5183B789-45F1-1092-67CA-BBB5C3A2989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19680000">
            <a:off x="4346993" y="3703342"/>
            <a:ext cx="250651" cy="262038"/>
          </a:xfrm>
          <a:prstGeom prst="rect">
            <a:avLst/>
          </a:prstGeom>
        </p:spPr>
      </p:pic>
      <p:pic>
        <p:nvPicPr>
          <p:cNvPr id="13" name="Graphic 12" descr="Document with solid fill">
            <a:extLst>
              <a:ext uri="{FF2B5EF4-FFF2-40B4-BE49-F238E27FC236}">
                <a16:creationId xmlns:a16="http://schemas.microsoft.com/office/drawing/2014/main" id="{CB5CE9DD-0EB0-43D6-53DB-1E308D8F664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20940000">
            <a:off x="5522035" y="4274661"/>
            <a:ext cx="250651" cy="262038"/>
          </a:xfrm>
          <a:prstGeom prst="rect">
            <a:avLst/>
          </a:prstGeom>
        </p:spPr>
      </p:pic>
      <p:pic>
        <p:nvPicPr>
          <p:cNvPr id="14" name="Graphic 13" descr="Document with solid fill">
            <a:extLst>
              <a:ext uri="{FF2B5EF4-FFF2-40B4-BE49-F238E27FC236}">
                <a16:creationId xmlns:a16="http://schemas.microsoft.com/office/drawing/2014/main" id="{C8F93EB8-BD16-092C-BD97-028F7FF0FB0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5040000">
            <a:off x="4530213" y="4633137"/>
            <a:ext cx="250651" cy="262038"/>
          </a:xfrm>
          <a:prstGeom prst="rect">
            <a:avLst/>
          </a:prstGeom>
        </p:spPr>
      </p:pic>
      <p:pic>
        <p:nvPicPr>
          <p:cNvPr id="15" name="Graphic 14" descr="Document with solid fill">
            <a:extLst>
              <a:ext uri="{FF2B5EF4-FFF2-40B4-BE49-F238E27FC236}">
                <a16:creationId xmlns:a16="http://schemas.microsoft.com/office/drawing/2014/main" id="{770C9397-5B8D-9446-64C2-D89C1F16198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21060000">
            <a:off x="5930964" y="3490496"/>
            <a:ext cx="250651" cy="262038"/>
          </a:xfrm>
          <a:prstGeom prst="rect">
            <a:avLst/>
          </a:prstGeom>
        </p:spPr>
      </p:pic>
      <p:pic>
        <p:nvPicPr>
          <p:cNvPr id="16" name="Graphic 15" descr="Document with solid fill">
            <a:extLst>
              <a:ext uri="{FF2B5EF4-FFF2-40B4-BE49-F238E27FC236}">
                <a16:creationId xmlns:a16="http://schemas.microsoft.com/office/drawing/2014/main" id="{660DD065-FD44-EDB8-DAEB-D61FD1A14D4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2160000">
            <a:off x="5992547" y="4705952"/>
            <a:ext cx="250651" cy="262038"/>
          </a:xfrm>
          <a:prstGeom prst="rect">
            <a:avLst/>
          </a:prstGeom>
        </p:spPr>
      </p:pic>
      <p:pic>
        <p:nvPicPr>
          <p:cNvPr id="17" name="Graphic 16" descr="Document with solid fill">
            <a:extLst>
              <a:ext uri="{FF2B5EF4-FFF2-40B4-BE49-F238E27FC236}">
                <a16:creationId xmlns:a16="http://schemas.microsoft.com/office/drawing/2014/main" id="{841F378C-8223-2FF7-1629-C6C5B0965D3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 rot="-2940000">
            <a:off x="4866247" y="3742550"/>
            <a:ext cx="250651" cy="26203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8D3B83B-8A6C-864B-DC03-C446BACF1477}"/>
              </a:ext>
            </a:extLst>
          </p:cNvPr>
          <p:cNvCxnSpPr>
            <a:cxnSpLocks/>
          </p:cNvCxnSpPr>
          <p:nvPr/>
        </p:nvCxnSpPr>
        <p:spPr>
          <a:xfrm>
            <a:off x="5264861" y="3332535"/>
            <a:ext cx="0" cy="18384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23356A1-6D72-FFE6-57BB-90C3D14C0AEC}"/>
              </a:ext>
            </a:extLst>
          </p:cNvPr>
          <p:cNvCxnSpPr>
            <a:cxnSpLocks/>
          </p:cNvCxnSpPr>
          <p:nvPr/>
        </p:nvCxnSpPr>
        <p:spPr>
          <a:xfrm>
            <a:off x="5884851" y="3326933"/>
            <a:ext cx="0" cy="18384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A4888C6-1D24-0DAD-98B4-41AC467791F1}"/>
              </a:ext>
            </a:extLst>
          </p:cNvPr>
          <p:cNvCxnSpPr>
            <a:cxnSpLocks/>
          </p:cNvCxnSpPr>
          <p:nvPr/>
        </p:nvCxnSpPr>
        <p:spPr>
          <a:xfrm>
            <a:off x="4691366" y="3326933"/>
            <a:ext cx="0" cy="18384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14B3A117-8B67-4A72-A96E-6736951DF9F6}"/>
              </a:ext>
            </a:extLst>
          </p:cNvPr>
          <p:cNvSpPr txBox="1"/>
          <p:nvPr/>
        </p:nvSpPr>
        <p:spPr>
          <a:xfrm>
            <a:off x="4874575" y="4895546"/>
            <a:ext cx="9427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noProof="0">
                <a:latin typeface="Roboto" panose="02000000000000000000"/>
              </a:rPr>
              <a:t>Playing field</a:t>
            </a:r>
          </a:p>
        </p:txBody>
      </p:sp>
      <p:pic>
        <p:nvPicPr>
          <p:cNvPr id="21" name="Graphic 20" descr="User with solid fill">
            <a:extLst>
              <a:ext uri="{FF2B5EF4-FFF2-40B4-BE49-F238E27FC236}">
                <a16:creationId xmlns:a16="http://schemas.microsoft.com/office/drawing/2014/main" id="{FE72AB4C-3AA2-422A-6857-73DBC586495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4558984" y="3519637"/>
            <a:ext cx="264470" cy="275582"/>
          </a:xfrm>
          <a:prstGeom prst="rect">
            <a:avLst/>
          </a:prstGeom>
        </p:spPr>
      </p:pic>
      <p:pic>
        <p:nvPicPr>
          <p:cNvPr id="22" name="Graphic 21" descr="User with solid fill">
            <a:extLst>
              <a:ext uri="{FF2B5EF4-FFF2-40B4-BE49-F238E27FC236}">
                <a16:creationId xmlns:a16="http://schemas.microsoft.com/office/drawing/2014/main" id="{418807A5-761B-B9A8-88F4-DF178725269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192340" y="4079754"/>
            <a:ext cx="264470" cy="275582"/>
          </a:xfrm>
          <a:prstGeom prst="rect">
            <a:avLst/>
          </a:prstGeom>
        </p:spPr>
      </p:pic>
      <p:pic>
        <p:nvPicPr>
          <p:cNvPr id="23" name="Graphic 22" descr="User with solid fill">
            <a:extLst>
              <a:ext uri="{FF2B5EF4-FFF2-40B4-BE49-F238E27FC236}">
                <a16:creationId xmlns:a16="http://schemas.microsoft.com/office/drawing/2014/main" id="{FFA89DE7-1CDA-7476-9849-85EA4E14FF6C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750706" y="4611867"/>
            <a:ext cx="264470" cy="275582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81A99BD-2E0A-295B-7946-C400562594C8}"/>
              </a:ext>
            </a:extLst>
          </p:cNvPr>
          <p:cNvCxnSpPr/>
          <p:nvPr/>
        </p:nvCxnSpPr>
        <p:spPr>
          <a:xfrm>
            <a:off x="4585273" y="4162345"/>
            <a:ext cx="7692" cy="235989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2850B74-BD52-EDF8-908D-9BBD8B4FB76C}"/>
              </a:ext>
            </a:extLst>
          </p:cNvPr>
          <p:cNvCxnSpPr>
            <a:cxnSpLocks/>
          </p:cNvCxnSpPr>
          <p:nvPr/>
        </p:nvCxnSpPr>
        <p:spPr>
          <a:xfrm>
            <a:off x="5177494" y="4408796"/>
            <a:ext cx="7692" cy="235989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D4BDADA-DE98-A458-2B4F-69DFD8A4E39C}"/>
              </a:ext>
            </a:extLst>
          </p:cNvPr>
          <p:cNvCxnSpPr>
            <a:cxnSpLocks/>
          </p:cNvCxnSpPr>
          <p:nvPr/>
        </p:nvCxnSpPr>
        <p:spPr>
          <a:xfrm>
            <a:off x="5810605" y="3927095"/>
            <a:ext cx="7692" cy="235989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988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DD6E4-7797-A5C6-EBDE-6A66F0C9C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F7C6B1E2-720D-FAF0-4C65-D1828B1C41EF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6FC294FB-A14B-AD85-D2D6-80AAA4D49470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00A0C975-3097-5971-4CED-99A610F552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6CC4521F-F4DA-E2E1-EE0F-4F249E4BEC68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B9712F88-E968-9BCE-8242-197DDA46E26B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B8D8842-6A6C-F0C9-9590-DAA7AB57FF8E}"/>
              </a:ext>
            </a:extLst>
          </p:cNvPr>
          <p:cNvSpPr txBox="1"/>
          <p:nvPr/>
        </p:nvSpPr>
        <p:spPr>
          <a:xfrm>
            <a:off x="196850" y="1508083"/>
            <a:ext cx="7018487" cy="8020209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Vesa Morina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vesa.morina@email.com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+383 789 6543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Prizren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Highly analytical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Analyst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expertise in data analysis, budgeting, and financial forecasting. Strong background in market research and financial modeling.</a:t>
            </a: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Finance,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Ljubljana (2019-2022)</a:t>
            </a:r>
          </a:p>
          <a:p>
            <a:endParaRPr lang="en-US" sz="1200" b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Intern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Investment Firm (2021-2022)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data collection and financial forecasting.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Analyzed market trends and compiled reports.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Junior Analyst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Banking Sector (2022-Present)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Conducted financial modeling for investment decisions.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Provided budgeting and forecasting recommendations.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Analysis &amp; Budgeting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Analytics &amp; Market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Excel, QuickBooks, SAP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Forecasting &amp; Modeling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3DCF24-B901-E9F9-924B-C5736587BA6C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2C9B8F2-F544-1F46-1FEC-9B3C3A31F209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B96140-F1DE-BD97-5B4C-73397178BBF8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BC2A0C-0017-ED29-45C9-7A4F3909961D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779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04208-C4A3-BAF8-A65D-6E5F6C31F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19BA3EA3-C30D-D559-EFFE-1FE9B4CA381B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FD6B52C2-9ED9-F227-EE2B-FE011F18EAC3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F89ECEE4-596C-0B71-BCB2-46D51C94E0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B840066A-00CA-2F37-E4E8-4CB1A62C0FC4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7E32AFB9-E58C-EA88-2B47-EF8880F91BA4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E727D6F-C3DC-8532-C2DA-2AFC37DE9D03}"/>
              </a:ext>
            </a:extLst>
          </p:cNvPr>
          <p:cNvSpPr txBox="1"/>
          <p:nvPr/>
        </p:nvSpPr>
        <p:spPr>
          <a:xfrm>
            <a:off x="196850" y="1508083"/>
            <a:ext cx="7018487" cy="8204875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Lorik </a:t>
            </a:r>
            <a:r>
              <a:rPr lang="en-GB" sz="18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Zhubi</a:t>
            </a:r>
            <a:endParaRPr lang="en-GB" sz="1800" b="1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lorik.zhubi@email.com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+383 654 3210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Skënderaj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Highly organized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Planner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expertise in coordinating corporate and social events. Skilled in vendor negotiations, budgeting, and scheduling logistics.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Event Management,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Milan (2018-2021)</a:t>
            </a:r>
          </a:p>
          <a:p>
            <a:endParaRPr lang="en-US" sz="1200" b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Coordinator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Planning Agency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Managed event logistics, vendor contracts, and venue selection.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Coordinated staff, catering, and entertainment for large-scale events.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Hospitality Manager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Hotel &amp; Conference Center (2019-2021)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Organized conferences, weddings, and business events.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Oversaw guest services and on-site event execution.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Coordination &amp; Planning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Vendor Management &amp; Budgeting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Public Relations &amp; Customer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Logistics &amp; Scheduling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55D116-0C89-3C81-5125-AC815488A108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3661688-B712-AF52-4E11-B6FB857DC8AD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2B89159-3EF1-D09F-5B91-D0B7D03820A1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713A4B4-4305-FF13-0FEB-C843FDB778E5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802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EA507-78BD-52D5-53F4-C7A760E59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1D1E27F0-8CEB-CDA8-6AA0-1FE0FD327CE8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83DBF4CB-B364-1EEE-1E75-2067D818B88B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C39039AF-2C2F-998B-1940-A760A5525E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73854C65-620D-2DEF-A0B3-540AC0B382C0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0C58BC85-34D2-04D6-13FE-13B5D75315BD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017DE98-522C-D41A-9397-AF451228EA45}"/>
              </a:ext>
            </a:extLst>
          </p:cNvPr>
          <p:cNvSpPr txBox="1"/>
          <p:nvPr/>
        </p:nvSpPr>
        <p:spPr>
          <a:xfrm>
            <a:off x="196850" y="1508083"/>
            <a:ext cx="7018487" cy="8389541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Bajram </a:t>
            </a:r>
            <a:r>
              <a:rPr lang="en-GB" sz="18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Llapashtica</a:t>
            </a:r>
            <a:endParaRPr lang="en-GB" sz="1800" b="1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bajram.llapashtica@email.com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+383 987 6543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Peja,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Versatile professional with experience in customer service and event coordination. Strong organizational and communication skills, seeking a dynamic role where problem-solving and interpersonal skills are valued.</a:t>
            </a: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Business Management,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Madrid (2018-2021)</a:t>
            </a:r>
          </a:p>
          <a:p>
            <a:endParaRPr lang="en-US" sz="1200" b="1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Customer Service Representative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Retail Company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customers with inquiries, complaints, and product recommendations.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Maintained a 95% customer satisfaction rating.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Coordinator – Event Planning Agency (2019-2021)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planning corporate and private events.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Coordinated vendors, schedules, and on-site logistics.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Organization &amp; Time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Public Speaking &amp; Client Relations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Event Planning &amp; Coordination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Teamwork &amp; Problem-Solving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CB412C-3654-C759-FFF0-1C6FBA5CC288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5F99D7-8561-8766-6174-4DA4B5D7CA68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A4829E6-9F1E-68CD-5B8C-8617105626AB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19594B-7C91-8FC4-61D4-76395D9CEB5E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038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12537-EE64-0EF8-3A0E-3918905AE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641896C1-81EC-43E1-626F-9151AB58E902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C3849816-9B07-FD4F-CEB9-CC4771DA5582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B871B0C8-7798-E23E-F6F2-5410F72C05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2313FAA9-46C4-EEDB-152A-58A6A8B451B6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54A7FA67-BF8E-43F0-30EA-95C2957B7980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7B1451-D3A0-5564-FC3C-891C605D1FB1}"/>
              </a:ext>
            </a:extLst>
          </p:cNvPr>
          <p:cNvSpPr txBox="1"/>
          <p:nvPr/>
        </p:nvSpPr>
        <p:spPr>
          <a:xfrm>
            <a:off x="196850" y="1508083"/>
            <a:ext cx="7018487" cy="8574207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Qendrim Shehu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qendrim.shehu@email.com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+383 555 789 456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Kaçanik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Aspiring software developer with a passion for coding and technology. Self-taught programmer with hands-on experience in various personal projects. Looking for an opportunity to apply technical skills in a professional environment.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•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Self-Taught Programmer, Online Coding Bootcamp Graduate (2020-2021)</a:t>
            </a: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Intern Developer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Tech Startup (3-month internship, 2022)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software testing and debugging.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Contributed to small feature enhancements for a web application.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Personal Projects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Developed a portfolio website using HTML, CSS, and JavaScript.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Built a simple Python-based to-do list application.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Python, C++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Web Development (HTML, CSS, JavaScript)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Debugging &amp; Troubleshooting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Problem-Solving &amp; Logical Thinking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E1F8C5-E732-9F9E-35AA-75D70DB8E0AF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FD82A35-7331-F0F5-CE1D-EAE3E501E8E0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B2C499-2573-1368-84CE-3E876D0EE8B8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4D41BEA-123F-9796-68D8-452878CDF675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211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C7A6E-25D6-01AB-45CD-8AD9ACDBB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C7227FC7-F853-FFD4-A9AD-FA15591C6E22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62ACB5C9-6B10-CD70-D1B7-3787B73FAB2F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D17F4596-DAE8-C535-82E1-A850C115C4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84A26E7B-0AFF-67BC-A1F4-C08137A18B91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35D18E11-062B-D553-6F56-5EA0397B983C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4FFD64F-F269-CB5E-16F6-B39639921E64}"/>
              </a:ext>
            </a:extLst>
          </p:cNvPr>
          <p:cNvSpPr txBox="1"/>
          <p:nvPr/>
        </p:nvSpPr>
        <p:spPr>
          <a:xfrm>
            <a:off x="196850" y="1508083"/>
            <a:ext cx="7018487" cy="8204875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fr-FR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Vlorian </a:t>
            </a:r>
            <a:r>
              <a:rPr lang="fr-FR" sz="18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Molliqaj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vlorian.molliqaj@email.com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+383 765 4321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Deçan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Dual-background professional in HR and Marketing. Skilled in both talent acquisition and brand promotion, with experience in employee engagement and social media content creation.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Communications &amp; Human Resources,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Vienna (2017-2020)</a:t>
            </a: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HR Assistant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Corporate Firm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Managed recruitment processes and employee engagement activities.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training programs and workplace culture development.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 Media Manager – Marketing Agency (2019-2021)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Created and scheduled social media posts for various clients.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Conducted market research to optimize online presence.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Recruitment &amp; Employee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Content Creation &amp; Branding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 Media Marketing &amp; Strategy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Project Management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C7E0A0-E4C7-FA2A-3418-8D0F54A80474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E2A5519-6132-4109-FCAF-7DBAE9DB5E73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602EDFF-50DD-C704-B0CA-FACF1653D71E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43A548-1B88-38FA-F80D-60BCD6181EFA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945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294E3-6B41-40EC-CA70-372686197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24159BD0-EE04-1D47-ADD2-F61446571BC0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80BD6F57-66E2-F3ED-0C02-2C592181664F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8C44F22C-5CD4-531E-BF10-9400388285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6D6A6614-FB94-23F3-0F76-CA0DAD1AE4B6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025A5391-E06E-FA24-A1FA-13F1E3F87974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39E8413-9D9B-40C7-30E0-058BE3661643}"/>
              </a:ext>
            </a:extLst>
          </p:cNvPr>
          <p:cNvSpPr txBox="1"/>
          <p:nvPr/>
        </p:nvSpPr>
        <p:spPr>
          <a:xfrm>
            <a:off x="196850" y="1508083"/>
            <a:ext cx="7018487" cy="8088048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Bleta </a:t>
            </a:r>
            <a:r>
              <a:rPr lang="en-GB" sz="18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Rexhepi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5"/>
              </a:rPr>
              <a:t>bleta.rexhepi@email.com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+383 123 4567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Gjakova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Data-driven professional with a background in both finance and IT. Skilled in financial forecasting and data analysis, with programming knowledge to support tech-driven business solutions.</a:t>
            </a: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Information Systems,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London School of Economics (2018-2021)</a:t>
            </a:r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Analyst –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Consulting Firm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Conducted financial analysis and forecasting for investment projects.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Developed reports using SQL and Excel-based data modeling.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Entry-Level Developer – FinTech Startup (2020-2021)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backend database management.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Collaborated with finance teams to automate reports using Python scripts.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Excel &amp; Data Analysis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Python &amp; SQL Programming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Financial Forecasting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Business Intelligence &amp; Automation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7196E9-B3DD-1461-39AB-7BB44AE7A738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9287B3A-4861-5212-F212-649D98B8169B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4F8633A-8D90-CBC0-CA72-728FE1F90BD5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F1674D5-B6DD-8187-C47A-FC2879C638B4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7621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0AAAF-E5B5-E824-CFBE-6EE5621FB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2DC05CEA-240D-DC2E-32F1-92E8AF104496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136274BC-FD34-C835-34D4-13B3F73CE8B1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89D4290C-EEED-67A5-B197-858AFA31B9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BCB9A363-DCE5-6714-8AAB-8F7251365C36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9673BDEC-021B-77EF-62C9-0ECD0D08912C}"/>
              </a:ext>
            </a:extLst>
          </p:cNvPr>
          <p:cNvGrpSpPr/>
          <p:nvPr/>
        </p:nvGrpSpPr>
        <p:grpSpPr>
          <a:xfrm>
            <a:off x="1091826" y="175357"/>
            <a:ext cx="6123512" cy="600163"/>
            <a:chOff x="361933" y="7839961"/>
            <a:chExt cx="6709902" cy="382905"/>
          </a:xfrm>
        </p:grpSpPr>
        <p:sp>
          <p:nvSpPr>
            <p:cNvPr id="80" name="object 7">
              <a:extLst>
                <a:ext uri="{FF2B5EF4-FFF2-40B4-BE49-F238E27FC236}">
                  <a16:creationId xmlns:a16="http://schemas.microsoft.com/office/drawing/2014/main" id="{D7D00A23-0130-F3B3-F8E6-FF3E22608F74}"/>
                </a:ext>
              </a:extLst>
            </p:cNvPr>
            <p:cNvSpPr/>
            <p:nvPr/>
          </p:nvSpPr>
          <p:spPr>
            <a:xfrm>
              <a:off x="361933" y="7860542"/>
              <a:ext cx="6709902" cy="284480"/>
            </a:xfrm>
            <a:custGeom>
              <a:avLst/>
              <a:gdLst/>
              <a:ahLst/>
              <a:cxnLst/>
              <a:rect l="l" t="t" r="r" b="b"/>
              <a:pathLst>
                <a:path w="5506085" h="284479">
                  <a:moveTo>
                    <a:pt x="5505627" y="0"/>
                  </a:moveTo>
                  <a:lnTo>
                    <a:pt x="0" y="0"/>
                  </a:lnTo>
                  <a:lnTo>
                    <a:pt x="0" y="284467"/>
                  </a:lnTo>
                  <a:lnTo>
                    <a:pt x="5505627" y="284467"/>
                  </a:lnTo>
                  <a:lnTo>
                    <a:pt x="5505627" y="0"/>
                  </a:lnTo>
                  <a:close/>
                </a:path>
              </a:pathLst>
            </a:custGeom>
            <a:solidFill>
              <a:srgbClr val="F26A36"/>
            </a:solidFill>
          </p:spPr>
          <p:txBody>
            <a:bodyPr wrap="square" lIns="0" tIns="0" rIns="0" bIns="0" rtlCol="0"/>
            <a:lstStyle/>
            <a:p>
              <a:r>
                <a:rPr lang="en-US" noProof="0">
                  <a:solidFill>
                    <a:schemeClr val="accent2"/>
                  </a:solidFill>
                </a:rPr>
                <a:t> </a:t>
              </a:r>
            </a:p>
          </p:txBody>
        </p:sp>
        <p:sp>
          <p:nvSpPr>
            <p:cNvPr id="83" name="object 44">
              <a:extLst>
                <a:ext uri="{FF2B5EF4-FFF2-40B4-BE49-F238E27FC236}">
                  <a16:creationId xmlns:a16="http://schemas.microsoft.com/office/drawing/2014/main" id="{8BF647E3-2475-9020-6CC8-28FB95F2CE8B}"/>
                </a:ext>
              </a:extLst>
            </p:cNvPr>
            <p:cNvSpPr/>
            <p:nvPr/>
          </p:nvSpPr>
          <p:spPr>
            <a:xfrm>
              <a:off x="409044" y="7839961"/>
              <a:ext cx="377825" cy="382905"/>
            </a:xfrm>
            <a:custGeom>
              <a:avLst/>
              <a:gdLst/>
              <a:ahLst/>
              <a:cxnLst/>
              <a:rect l="l" t="t" r="r" b="b"/>
              <a:pathLst>
                <a:path w="377825" h="382904">
                  <a:moveTo>
                    <a:pt x="188772" y="0"/>
                  </a:moveTo>
                  <a:lnTo>
                    <a:pt x="145489" y="5051"/>
                  </a:lnTo>
                  <a:lnTo>
                    <a:pt x="105756" y="19441"/>
                  </a:lnTo>
                  <a:lnTo>
                    <a:pt x="70705" y="42021"/>
                  </a:lnTo>
                  <a:lnTo>
                    <a:pt x="41471" y="71644"/>
                  </a:lnTo>
                  <a:lnTo>
                    <a:pt x="19187" y="107161"/>
                  </a:lnTo>
                  <a:lnTo>
                    <a:pt x="4985" y="147425"/>
                  </a:lnTo>
                  <a:lnTo>
                    <a:pt x="0" y="191287"/>
                  </a:lnTo>
                  <a:lnTo>
                    <a:pt x="4985" y="235149"/>
                  </a:lnTo>
                  <a:lnTo>
                    <a:pt x="19187" y="275413"/>
                  </a:lnTo>
                  <a:lnTo>
                    <a:pt x="41471" y="310930"/>
                  </a:lnTo>
                  <a:lnTo>
                    <a:pt x="70705" y="340553"/>
                  </a:lnTo>
                  <a:lnTo>
                    <a:pt x="105756" y="363133"/>
                  </a:lnTo>
                  <a:lnTo>
                    <a:pt x="145489" y="377523"/>
                  </a:lnTo>
                  <a:lnTo>
                    <a:pt x="188772" y="382574"/>
                  </a:lnTo>
                  <a:lnTo>
                    <a:pt x="232056" y="377523"/>
                  </a:lnTo>
                  <a:lnTo>
                    <a:pt x="271789" y="363133"/>
                  </a:lnTo>
                  <a:lnTo>
                    <a:pt x="306839" y="340553"/>
                  </a:lnTo>
                  <a:lnTo>
                    <a:pt x="336073" y="310930"/>
                  </a:lnTo>
                  <a:lnTo>
                    <a:pt x="358358" y="275413"/>
                  </a:lnTo>
                  <a:lnTo>
                    <a:pt x="372559" y="235149"/>
                  </a:lnTo>
                  <a:lnTo>
                    <a:pt x="377545" y="191287"/>
                  </a:lnTo>
                  <a:lnTo>
                    <a:pt x="372559" y="147425"/>
                  </a:lnTo>
                  <a:lnTo>
                    <a:pt x="358358" y="107161"/>
                  </a:lnTo>
                  <a:lnTo>
                    <a:pt x="336073" y="71644"/>
                  </a:lnTo>
                  <a:lnTo>
                    <a:pt x="306839" y="42021"/>
                  </a:lnTo>
                  <a:lnTo>
                    <a:pt x="271789" y="19441"/>
                  </a:lnTo>
                  <a:lnTo>
                    <a:pt x="232056" y="5051"/>
                  </a:lnTo>
                  <a:lnTo>
                    <a:pt x="1887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  <p:sp>
          <p:nvSpPr>
            <p:cNvPr id="84" name="object 45">
              <a:extLst>
                <a:ext uri="{FF2B5EF4-FFF2-40B4-BE49-F238E27FC236}">
                  <a16:creationId xmlns:a16="http://schemas.microsoft.com/office/drawing/2014/main" id="{D9246FAE-AF96-E9D5-8FEB-BBCE187AC170}"/>
                </a:ext>
              </a:extLst>
            </p:cNvPr>
            <p:cNvSpPr/>
            <p:nvPr/>
          </p:nvSpPr>
          <p:spPr>
            <a:xfrm>
              <a:off x="409044" y="7839961"/>
              <a:ext cx="377825" cy="382905"/>
            </a:xfrm>
            <a:custGeom>
              <a:avLst/>
              <a:gdLst/>
              <a:ahLst/>
              <a:cxnLst/>
              <a:rect l="l" t="t" r="r" b="b"/>
              <a:pathLst>
                <a:path w="377825" h="382904">
                  <a:moveTo>
                    <a:pt x="377545" y="191287"/>
                  </a:moveTo>
                  <a:lnTo>
                    <a:pt x="372559" y="235149"/>
                  </a:lnTo>
                  <a:lnTo>
                    <a:pt x="358358" y="275413"/>
                  </a:lnTo>
                  <a:lnTo>
                    <a:pt x="336073" y="310930"/>
                  </a:lnTo>
                  <a:lnTo>
                    <a:pt x="306839" y="340553"/>
                  </a:lnTo>
                  <a:lnTo>
                    <a:pt x="271789" y="363133"/>
                  </a:lnTo>
                  <a:lnTo>
                    <a:pt x="232056" y="377523"/>
                  </a:lnTo>
                  <a:lnTo>
                    <a:pt x="188772" y="382574"/>
                  </a:lnTo>
                  <a:lnTo>
                    <a:pt x="145489" y="377523"/>
                  </a:lnTo>
                  <a:lnTo>
                    <a:pt x="105756" y="363133"/>
                  </a:lnTo>
                  <a:lnTo>
                    <a:pt x="70705" y="340553"/>
                  </a:lnTo>
                  <a:lnTo>
                    <a:pt x="41471" y="310930"/>
                  </a:lnTo>
                  <a:lnTo>
                    <a:pt x="19187" y="275413"/>
                  </a:lnTo>
                  <a:lnTo>
                    <a:pt x="4985" y="235149"/>
                  </a:lnTo>
                  <a:lnTo>
                    <a:pt x="0" y="191287"/>
                  </a:lnTo>
                  <a:lnTo>
                    <a:pt x="4985" y="147425"/>
                  </a:lnTo>
                  <a:lnTo>
                    <a:pt x="19187" y="107161"/>
                  </a:lnTo>
                  <a:lnTo>
                    <a:pt x="41471" y="71644"/>
                  </a:lnTo>
                  <a:lnTo>
                    <a:pt x="70705" y="42021"/>
                  </a:lnTo>
                  <a:lnTo>
                    <a:pt x="105756" y="19441"/>
                  </a:lnTo>
                  <a:lnTo>
                    <a:pt x="145489" y="5051"/>
                  </a:lnTo>
                  <a:lnTo>
                    <a:pt x="188772" y="0"/>
                  </a:lnTo>
                  <a:lnTo>
                    <a:pt x="232056" y="5051"/>
                  </a:lnTo>
                  <a:lnTo>
                    <a:pt x="271789" y="19441"/>
                  </a:lnTo>
                  <a:lnTo>
                    <a:pt x="306839" y="42021"/>
                  </a:lnTo>
                  <a:lnTo>
                    <a:pt x="336073" y="71644"/>
                  </a:lnTo>
                  <a:lnTo>
                    <a:pt x="358358" y="107161"/>
                  </a:lnTo>
                  <a:lnTo>
                    <a:pt x="372559" y="147425"/>
                  </a:lnTo>
                  <a:lnTo>
                    <a:pt x="377545" y="191287"/>
                  </a:lnTo>
                  <a:close/>
                </a:path>
              </a:pathLst>
            </a:custGeom>
            <a:ln w="8928">
              <a:solidFill>
                <a:srgbClr val="EB5F2B"/>
              </a:solidFill>
            </a:ln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  <p:sp>
          <p:nvSpPr>
            <p:cNvPr id="85" name="object 46">
              <a:extLst>
                <a:ext uri="{FF2B5EF4-FFF2-40B4-BE49-F238E27FC236}">
                  <a16:creationId xmlns:a16="http://schemas.microsoft.com/office/drawing/2014/main" id="{3229782E-A724-5B63-51C0-93DA803AE208}"/>
                </a:ext>
              </a:extLst>
            </p:cNvPr>
            <p:cNvSpPr/>
            <p:nvPr/>
          </p:nvSpPr>
          <p:spPr>
            <a:xfrm>
              <a:off x="500763" y="7920841"/>
              <a:ext cx="194095" cy="22080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lang="en-US" noProof="0"/>
            </a:p>
          </p:txBody>
        </p:sp>
      </p:grpSp>
      <p:sp>
        <p:nvSpPr>
          <p:cNvPr id="133" name="object 7">
            <a:extLst>
              <a:ext uri="{FF2B5EF4-FFF2-40B4-BE49-F238E27FC236}">
                <a16:creationId xmlns:a16="http://schemas.microsoft.com/office/drawing/2014/main" id="{AA868AD4-7D25-6751-8A8D-5540903F2A00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121EE59-1587-9E1A-46F2-98E53C1DD935}"/>
              </a:ext>
            </a:extLst>
          </p:cNvPr>
          <p:cNvSpPr txBox="1"/>
          <p:nvPr/>
        </p:nvSpPr>
        <p:spPr>
          <a:xfrm>
            <a:off x="329417" y="1108991"/>
            <a:ext cx="6945010" cy="8443081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1400" b="1" noProof="0" dirty="0">
                <a:solidFill>
                  <a:srgbClr val="ED7D31"/>
                </a:solidFill>
                <a:latin typeface="Roboto"/>
                <a:cs typeface="Roboto"/>
              </a:rPr>
              <a:t>Debrief Questions for Youth Employment – Cats and Dogs Game</a:t>
            </a:r>
            <a:endParaRPr lang="en-US" sz="1200" noProof="0" dirty="0">
              <a:solidFill>
                <a:srgbClr val="ED7D3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 Reflection on Skills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Which skills did you notice were most important during the game?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Did you realize any skills you already have that you hadn’t thought about before?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Were there skills you felt you need to develop more?</a:t>
            </a:r>
          </a:p>
          <a:p>
            <a:pPr>
              <a:lnSpc>
                <a:spcPct val="150000"/>
              </a:lnSpc>
            </a:pP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 Understanding the Job Market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challenges do young people face when entering the workforce?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does teamwork, communication, or problem-solving help in real-life jobs?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Did the game make you think differently about the types of jobs you could do in the future?</a:t>
            </a:r>
          </a:p>
          <a:p>
            <a:pPr>
              <a:lnSpc>
                <a:spcPct val="150000"/>
              </a:lnSpc>
            </a:pP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 Personal Action &amp; Motivation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is one thing you can do to improve your employability starting today?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can play, sports, or volunteering help you develop skills employers value?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Did the game inspire any ideas for your future career path or learning goals?</a:t>
            </a:r>
          </a:p>
          <a:p>
            <a:pPr>
              <a:lnSpc>
                <a:spcPct val="150000"/>
              </a:lnSpc>
            </a:pP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 Peer Learning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Did you learn anything interesting from how your classmates approached the questions?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can working together in teams improve your chances in a real work environment?</a:t>
            </a:r>
          </a:p>
          <a:p>
            <a:pPr>
              <a:lnSpc>
                <a:spcPct val="150000"/>
              </a:lnSpc>
            </a:pP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 Critical Thinking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Do you think schools prepare students well for employment? Why or why not?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Are technical skills more important than soft skills, or the other way around?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can young people overcome barriers like lack of experience or limited opportunities?</a:t>
            </a:r>
          </a:p>
          <a:p>
            <a:pPr>
              <a:lnSpc>
                <a:spcPct val="150000"/>
              </a:lnSpc>
            </a:pP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 Wrap-Up / Takeaways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What was the most surprising thing you learned from today’s activity?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If you had to give advice to someone younger about getting ready for work, what would it be?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How can you apply what you learned from this game in your everyday life?</a:t>
            </a:r>
          </a:p>
        </p:txBody>
      </p:sp>
      <p:sp>
        <p:nvSpPr>
          <p:cNvPr id="101" name="object 52">
            <a:extLst>
              <a:ext uri="{FF2B5EF4-FFF2-40B4-BE49-F238E27FC236}">
                <a16:creationId xmlns:a16="http://schemas.microsoft.com/office/drawing/2014/main" id="{1601D1FA-97B0-E9EE-8765-F66F08951966}"/>
              </a:ext>
            </a:extLst>
          </p:cNvPr>
          <p:cNvSpPr txBox="1"/>
          <p:nvPr/>
        </p:nvSpPr>
        <p:spPr>
          <a:xfrm>
            <a:off x="6293940" y="2090457"/>
            <a:ext cx="535520" cy="10004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615"/>
              </a:lnSpc>
              <a:spcBef>
                <a:spcPts val="120"/>
              </a:spcBef>
            </a:pPr>
            <a:r>
              <a:rPr lang="en-US" sz="800" b="1" spc="5" noProof="0">
                <a:solidFill>
                  <a:srgbClr val="FFFFFF"/>
                </a:solidFill>
                <a:latin typeface="Roboto"/>
                <a:cs typeface="Roboto"/>
              </a:rPr>
              <a:t>10x20m</a:t>
            </a:r>
            <a:endParaRPr lang="en-US" sz="800" noProof="0">
              <a:latin typeface="Roboto"/>
              <a:cs typeface="Roboto"/>
            </a:endParaRPr>
          </a:p>
        </p:txBody>
      </p:sp>
      <p:sp>
        <p:nvSpPr>
          <p:cNvPr id="127" name="ZoneTexte 1">
            <a:extLst>
              <a:ext uri="{FF2B5EF4-FFF2-40B4-BE49-F238E27FC236}">
                <a16:creationId xmlns:a16="http://schemas.microsoft.com/office/drawing/2014/main" id="{7FCEDFD1-3A20-410D-1BA0-EDACAAC9F4C1}"/>
              </a:ext>
            </a:extLst>
          </p:cNvPr>
          <p:cNvSpPr txBox="1"/>
          <p:nvPr/>
        </p:nvSpPr>
        <p:spPr>
          <a:xfrm>
            <a:off x="280911" y="10258880"/>
            <a:ext cx="6847997" cy="261610"/>
          </a:xfrm>
          <a:prstGeom prst="rect">
            <a:avLst/>
          </a:prstGeom>
          <a:solidFill>
            <a:srgbClr val="F26A36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en-US" sz="1100" noProof="0" dirty="0">
              <a:solidFill>
                <a:schemeClr val="bg1"/>
              </a:solidFill>
              <a:latin typeface="Roboto"/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411871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54779-1086-D12C-BC99-766EEBAD1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9CD61D3A-8BCF-4DB2-8805-AED376B449BD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60B0D57C-D5EF-0B40-93C4-056386781B9F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68B7FFFF-E42B-DF9A-A0E0-2D9D6FDF84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8C7B955F-83A2-DA00-367E-D76B534AA429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E671A78E-C083-68DA-D5BF-04FFB5480E71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7B8810-E014-13CA-2BC7-7116F6F3AA72}"/>
              </a:ext>
            </a:extLst>
          </p:cNvPr>
          <p:cNvSpPr txBox="1"/>
          <p:nvPr/>
        </p:nvSpPr>
        <p:spPr>
          <a:xfrm>
            <a:off x="270327" y="1508083"/>
            <a:ext cx="6945010" cy="8233472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4999"/>
              </a:lnSpc>
              <a:spcAft>
                <a:spcPts val="600"/>
              </a:spcAft>
            </a:pPr>
            <a:r>
              <a:rPr lang="en-US" sz="1100" b="1" noProof="0">
                <a:solidFill>
                  <a:srgbClr val="ED7D31"/>
                </a:solidFill>
                <a:latin typeface="Roboto"/>
                <a:cs typeface="Roboto"/>
              </a:rPr>
              <a:t>MARKETING COORDINATOR</a:t>
            </a:r>
            <a:endParaRPr lang="en-US" noProof="0"/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Remote or Office-based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sz="1950" noProof="0">
              <a:ea typeface="Calibri"/>
              <a:cs typeface="Calibri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sz="1950" noProof="0">
              <a:ea typeface="Calibri"/>
              <a:cs typeface="Calibri"/>
            </a:endParaRPr>
          </a:p>
          <a:p>
            <a:r>
              <a:rPr lang="en-US" sz="1100" noProof="0">
                <a:ea typeface="+mn-lt"/>
                <a:cs typeface="+mn-lt"/>
              </a:rPr>
              <a:t>We are seeking a creative and organized </a:t>
            </a:r>
            <a:r>
              <a:rPr lang="en-US" sz="1100" b="1" noProof="0">
                <a:ea typeface="+mn-lt"/>
                <a:cs typeface="+mn-lt"/>
              </a:rPr>
              <a:t>Marketing Coordinator</a:t>
            </a:r>
            <a:r>
              <a:rPr lang="en-US" sz="1100" noProof="0">
                <a:ea typeface="+mn-lt"/>
                <a:cs typeface="+mn-lt"/>
              </a:rPr>
              <a:t> to support our digital marketing efforts. You will be responsible for managing social media, creating engaging content, and assisting with campaign development.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Develop and schedule content for social media platforms.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Assist in the execution of marketing campaigns.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Analyze campaign performance and suggest improvements.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Collaborate with the design team to create promotional materials.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BA in Marketing, Communications, or a related field.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1+ years of experience in social media management or content creation.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communication and teamwork skills.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Experience with Canva, SEO, and digital marketing tools is a plus.</a:t>
            </a:r>
            <a:endParaRPr lang="en-US" noProof="0">
              <a:ea typeface="+mn-lt"/>
              <a:cs typeface="+mn-lt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cs typeface="Roboto"/>
            </a:endParaRPr>
          </a:p>
          <a:p>
            <a:r>
              <a:rPr lang="en-US" sz="1100" b="1" noProof="0">
                <a:solidFill>
                  <a:srgbClr val="ED7D31"/>
                </a:solidFill>
                <a:latin typeface="Roboto"/>
                <a:cs typeface="Roboto"/>
              </a:rPr>
              <a:t>SOFTWARE DEVELOPER</a:t>
            </a: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endParaRPr lang="en-US" sz="1100" b="1" noProof="0">
              <a:latin typeface="Roboto"/>
              <a:ea typeface="Roboto"/>
              <a:cs typeface="Roboto"/>
            </a:endParaRPr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Remote or Hybrid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sz="1950" noProof="0">
              <a:ea typeface="Calibri"/>
              <a:cs typeface="Calibri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sz="1950" noProof="0">
              <a:ea typeface="Calibri"/>
              <a:cs typeface="Calibri"/>
            </a:endParaRPr>
          </a:p>
          <a:p>
            <a:r>
              <a:rPr lang="en-US" sz="1100" noProof="0">
                <a:ea typeface="+mn-lt"/>
                <a:cs typeface="+mn-lt"/>
              </a:rPr>
              <a:t>We are looking for a </a:t>
            </a:r>
            <a:r>
              <a:rPr lang="en-US" sz="1100" b="1" noProof="0">
                <a:ea typeface="+mn-lt"/>
                <a:cs typeface="+mn-lt"/>
              </a:rPr>
              <a:t>Software Developer</a:t>
            </a:r>
            <a:r>
              <a:rPr lang="en-US" sz="1100" noProof="0">
                <a:ea typeface="+mn-lt"/>
                <a:cs typeface="+mn-lt"/>
              </a:rPr>
              <a:t> who is passionate about problem-solving and coding. The ideal candidate will develop, test, and maintain software solutions.</a:t>
            </a:r>
            <a:endParaRPr lang="en-US" sz="1950" noProof="0">
              <a:ea typeface="Calibri"/>
              <a:cs typeface="Calibri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Develop and maintain software applications.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Debug and troubleshoot technical issues.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Collaborate with teams to create efficient solutions.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Calibri"/>
              <a:cs typeface="Calibri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BSc in Computer Science, Engineering, or a related field.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1-2 years of experience in software development.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Proficiency in Python, Java, or C++.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analytical and problem-solving skills.</a:t>
            </a:r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7FAB94-DE9E-60D2-0C06-9DFDF2F1C9DD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1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8523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2F0C-C4E9-7987-8C9A-AFC05D8FB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01B5ABD0-7B38-0201-CA4A-F5E67B79E54B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9463337F-F681-506C-C120-499F2D1D1FBF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4D268C04-0B42-9AB5-1BEC-3A804D832D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F4A2CD24-79DB-3F20-6536-2A9CA2285A30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8184448A-26FA-B5AF-7BA1-56CABBAA3ABB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7CFE84F-6AA1-F2B1-F9CA-067B2073CA43}"/>
              </a:ext>
            </a:extLst>
          </p:cNvPr>
          <p:cNvSpPr txBox="1"/>
          <p:nvPr/>
        </p:nvSpPr>
        <p:spPr>
          <a:xfrm>
            <a:off x="270327" y="1139564"/>
            <a:ext cx="6945010" cy="7792582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b="1" noProof="0">
                <a:solidFill>
                  <a:srgbClr val="ED7D31"/>
                </a:solidFill>
                <a:latin typeface="Roboto"/>
                <a:ea typeface="+mn-lt"/>
                <a:cs typeface="+mn-lt"/>
              </a:rPr>
              <a:t>HUMAN RESOURCES SPECIALIST</a:t>
            </a:r>
            <a:endParaRPr lang="en-US" sz="1100" b="1" noProof="0">
              <a:solidFill>
                <a:srgbClr val="ED7D31"/>
              </a:solidFill>
              <a:latin typeface="Roboto"/>
              <a:ea typeface="Calibri"/>
              <a:cs typeface="Calibri"/>
            </a:endParaRPr>
          </a:p>
          <a:p>
            <a:endParaRPr lang="en-US" sz="1100" b="1" noProof="0">
              <a:solidFill>
                <a:srgbClr val="ED7D31"/>
              </a:solidFill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Office-based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sz="1950" noProof="0">
              <a:ea typeface="+mn-lt"/>
              <a:cs typeface="+mn-lt"/>
            </a:endParaRPr>
          </a:p>
          <a:p>
            <a:r>
              <a:rPr lang="en-US" sz="1100" noProof="0">
                <a:ea typeface="+mn-lt"/>
                <a:cs typeface="+mn-lt"/>
              </a:rPr>
              <a:t>We are looking for an </a:t>
            </a:r>
            <a:r>
              <a:rPr lang="en-US" sz="1100" b="1" noProof="0">
                <a:ea typeface="+mn-lt"/>
                <a:cs typeface="+mn-lt"/>
              </a:rPr>
              <a:t>HR Specialist</a:t>
            </a:r>
            <a:r>
              <a:rPr lang="en-US" sz="1100" noProof="0">
                <a:ea typeface="+mn-lt"/>
                <a:cs typeface="+mn-lt"/>
              </a:rPr>
              <a:t> to support our talent acquisition and employee relations efforts. The ideal candidate will be involved in hiring, training, and performance management.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Assist in recruitment and onboarding processes.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Handle employee relations and conflict resolution.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Develop training programs for employees.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BA in HR, Business Administration, or Psychology.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1+ years of experience in an HR-related role.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organizational and people skills.</a:t>
            </a:r>
            <a:endParaRPr lang="en-US" noProof="0">
              <a:ea typeface="+mn-lt"/>
              <a:cs typeface="+mn-lt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r>
              <a:rPr lang="en-US" sz="1100" b="1" noProof="0">
                <a:solidFill>
                  <a:srgbClr val="ED7D31"/>
                </a:solidFill>
                <a:latin typeface="Roboto"/>
                <a:ea typeface="+mn-lt"/>
                <a:cs typeface="+mn-lt"/>
              </a:rPr>
              <a:t>GRAPHIC DESIGNER</a:t>
            </a:r>
          </a:p>
          <a:p>
            <a:endParaRPr lang="en-US" sz="1100" b="1" noProof="0">
              <a:solidFill>
                <a:srgbClr val="ED7D31"/>
              </a:solidFill>
              <a:latin typeface="Roboto"/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Remote or Hybrid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sz="1950" noProof="0">
              <a:ea typeface="+mn-lt"/>
              <a:cs typeface="+mn-lt"/>
            </a:endParaRPr>
          </a:p>
          <a:p>
            <a:r>
              <a:rPr lang="en-US" sz="1100" noProof="0">
                <a:ea typeface="+mn-lt"/>
                <a:cs typeface="+mn-lt"/>
              </a:rPr>
              <a:t>We are looking for a </a:t>
            </a:r>
            <a:r>
              <a:rPr lang="en-US" sz="1100" b="1" noProof="0">
                <a:ea typeface="+mn-lt"/>
                <a:cs typeface="+mn-lt"/>
              </a:rPr>
              <a:t>Graphic Designer</a:t>
            </a:r>
            <a:r>
              <a:rPr lang="en-US" sz="1100" noProof="0">
                <a:ea typeface="+mn-lt"/>
                <a:cs typeface="+mn-lt"/>
              </a:rPr>
              <a:t> to create compelling visual content for marketing campaigns.</a:t>
            </a:r>
            <a:endParaRPr lang="en-US" sz="1950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Design visuals for digital and print media.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Work closely with marketing to create branding materials.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Manage multiple design projects under tight deadlines.</a:t>
            </a:r>
            <a:endParaRPr lang="en-US" sz="1950" noProof="0">
              <a:ea typeface="Calibri"/>
              <a:cs typeface="Calibri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Degree in Graphic Design or related field.</a:t>
            </a:r>
            <a:endParaRPr lang="en-US" sz="1950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Proficiency in Adobe Photoshop and Illustrator.</a:t>
            </a:r>
            <a:endParaRPr lang="en-US" sz="1950" noProof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creativity and attention to detail.</a:t>
            </a:r>
            <a:endParaRPr lang="en-US" noProof="0">
              <a:ea typeface="+mn-lt"/>
              <a:cs typeface="+mn-lt"/>
            </a:endParaRPr>
          </a:p>
          <a:p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latin typeface="Roboto"/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95347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9D78A-2250-2C13-EB0E-765545C10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0BDFC263-6FAD-684E-D031-32BED7009F83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AD4AA51C-DF1B-D47E-F59C-B3826DCA4F4A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054A36CA-7D66-4892-2FB6-C9ECF9E62F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AF7956B0-51B9-09AB-307B-B6676C31E40E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4E60B70D-B5F6-AC46-6CB1-CA17D7A7AEF3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5A8AC3F-CE62-BB1F-28C0-5929943560EB}"/>
              </a:ext>
            </a:extLst>
          </p:cNvPr>
          <p:cNvSpPr txBox="1"/>
          <p:nvPr/>
        </p:nvSpPr>
        <p:spPr>
          <a:xfrm>
            <a:off x="270327" y="1139564"/>
            <a:ext cx="6945010" cy="8131137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b="1" noProof="0">
                <a:solidFill>
                  <a:srgbClr val="ED7D31"/>
                </a:solidFill>
                <a:latin typeface="Roboto"/>
                <a:ea typeface="+mn-lt"/>
                <a:cs typeface="+mn-lt"/>
              </a:rPr>
              <a:t>FINANCIAL ANALYST</a:t>
            </a:r>
            <a:endParaRPr lang="en-US" sz="1100" b="1" noProof="0">
              <a:solidFill>
                <a:srgbClr val="ED7D31"/>
              </a:solidFill>
              <a:latin typeface="Roboto"/>
              <a:ea typeface="Calibri"/>
              <a:cs typeface="Calibri"/>
            </a:endParaRPr>
          </a:p>
          <a:p>
            <a:endParaRPr lang="en-US" sz="1100" b="1" noProof="0">
              <a:solidFill>
                <a:srgbClr val="ED7D31"/>
              </a:solidFill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Office-based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noProof="0">
              <a:ea typeface="+mn-lt"/>
              <a:cs typeface="+mn-lt"/>
            </a:endParaRPr>
          </a:p>
          <a:p>
            <a:r>
              <a:rPr lang="en-US" sz="1100" noProof="0">
                <a:ea typeface="+mn-lt"/>
                <a:cs typeface="+mn-lt"/>
              </a:rPr>
              <a:t>We are looking for a </a:t>
            </a:r>
            <a:r>
              <a:rPr lang="en-US" sz="1100" b="1" noProof="0">
                <a:ea typeface="+mn-lt"/>
                <a:cs typeface="+mn-lt"/>
              </a:rPr>
              <a:t>Financial Analyst</a:t>
            </a:r>
            <a:r>
              <a:rPr lang="en-US" sz="1100" noProof="0">
                <a:ea typeface="+mn-lt"/>
                <a:cs typeface="+mn-lt"/>
              </a:rPr>
              <a:t> to assess financial data and provide strategic insights to improve business performance.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Analyze financial reports and trends.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Provide forecasts and budgeting recommendations.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Collaborate with teams on financial planning.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BA in Finance, Economics, or Accounting.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1-2 years of experience in finance or accounting.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analytical skills and Excel proficiency.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r>
              <a:rPr lang="en-US" sz="1100" b="1" noProof="0">
                <a:solidFill>
                  <a:srgbClr val="ED7D31"/>
                </a:solidFill>
                <a:latin typeface="Roboto"/>
                <a:ea typeface="+mn-lt"/>
                <a:cs typeface="+mn-lt"/>
              </a:rPr>
              <a:t>EVENT PLANNER</a:t>
            </a:r>
          </a:p>
          <a:p>
            <a:endParaRPr lang="en-US" sz="1100" b="1" noProof="0">
              <a:solidFill>
                <a:srgbClr val="ED7D31"/>
              </a:solidFill>
              <a:latin typeface="Roboto"/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Location:</a:t>
            </a:r>
            <a:r>
              <a:rPr lang="en-US" sz="1100" noProof="0">
                <a:ea typeface="+mn-lt"/>
                <a:cs typeface="+mn-lt"/>
              </a:rPr>
              <a:t> Office-based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Job Type:</a:t>
            </a:r>
            <a:r>
              <a:rPr lang="en-US" sz="1100" noProof="0">
                <a:ea typeface="+mn-lt"/>
                <a:cs typeface="+mn-lt"/>
              </a:rPr>
              <a:t> Full-time</a:t>
            </a:r>
            <a:br>
              <a:rPr lang="en-US" sz="1100" noProof="0">
                <a:ea typeface="+mn-lt"/>
                <a:cs typeface="+mn-lt"/>
              </a:rPr>
            </a:br>
            <a:r>
              <a:rPr lang="en-US" sz="1100" noProof="0">
                <a:ea typeface="+mn-lt"/>
                <a:cs typeface="+mn-lt"/>
              </a:rPr>
              <a:t> </a:t>
            </a:r>
            <a:r>
              <a:rPr lang="en-US" sz="1100" b="1" noProof="0">
                <a:ea typeface="+mn-lt"/>
                <a:cs typeface="+mn-lt"/>
              </a:rPr>
              <a:t>Salary:</a:t>
            </a:r>
            <a:r>
              <a:rPr lang="en-US" sz="1100" noProof="0">
                <a:ea typeface="+mn-lt"/>
                <a:cs typeface="+mn-lt"/>
              </a:rPr>
              <a:t> Competitive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About the Role:</a:t>
            </a:r>
            <a:endParaRPr lang="en-US" noProof="0">
              <a:ea typeface="+mn-lt"/>
              <a:cs typeface="+mn-lt"/>
            </a:endParaRPr>
          </a:p>
          <a:p>
            <a:r>
              <a:rPr lang="en-US" sz="1100" noProof="0">
                <a:ea typeface="+mn-lt"/>
                <a:cs typeface="+mn-lt"/>
              </a:rPr>
              <a:t>We are looking for an </a:t>
            </a:r>
            <a:r>
              <a:rPr lang="en-US" sz="1100" b="1" noProof="0">
                <a:ea typeface="+mn-lt"/>
                <a:cs typeface="+mn-lt"/>
              </a:rPr>
              <a:t>Event Planner</a:t>
            </a:r>
            <a:r>
              <a:rPr lang="en-US" sz="1100" noProof="0">
                <a:ea typeface="+mn-lt"/>
                <a:cs typeface="+mn-lt"/>
              </a:rPr>
              <a:t> to organize and execute events from start to finish.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Key Responsibilities: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Plan and manage events, ensuring all details are covered.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Coordinate with vendors and negotiate contracts.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Oversee budgeting and logistical arrangements.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r>
              <a:rPr lang="en-US" sz="1100" b="1" noProof="0">
                <a:ea typeface="+mn-lt"/>
                <a:cs typeface="+mn-lt"/>
              </a:rPr>
              <a:t>Requirements: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BA in Event Management, Business, or Hospitality.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1-2 years of experience in event planning.</a:t>
            </a:r>
            <a:endParaRPr lang="en-US" noProof="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r>
              <a:rPr lang="en-US" sz="1100" noProof="0">
                <a:ea typeface="+mn-lt"/>
                <a:cs typeface="+mn-lt"/>
              </a:rPr>
              <a:t>Strong organizational and problem-solving skills.</a:t>
            </a:r>
            <a:endParaRPr lang="en-US" noProof="0">
              <a:ea typeface="+mn-lt"/>
              <a:cs typeface="+mn-lt"/>
            </a:endParaRPr>
          </a:p>
          <a:p>
            <a:endParaRPr lang="en-US" sz="1100" noProof="0">
              <a:ea typeface="+mn-lt"/>
              <a:cs typeface="+mn-lt"/>
            </a:endParaRPr>
          </a:p>
          <a:p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noProof="0">
              <a:latin typeface="Roboto"/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929067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EC7AE-A5F7-D10C-D1AF-440C4251F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1A061FC3-B111-1FCA-6450-5434B6A75025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2F41CF69-86D9-FCB8-0C69-A59FD6C82C47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37470D56-5A14-24A5-9B79-F13632F408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64FC9492-1270-839E-B2D0-401E05AFC268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4F906363-2BFA-3B46-93AB-4580D60306A9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12CE747-2A93-1B9C-3AFC-8BEB4848300E}"/>
              </a:ext>
            </a:extLst>
          </p:cNvPr>
          <p:cNvSpPr txBox="1"/>
          <p:nvPr/>
        </p:nvSpPr>
        <p:spPr>
          <a:xfrm>
            <a:off x="196850" y="1508083"/>
            <a:ext cx="7018487" cy="9155135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b="1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Fjolla</a:t>
            </a:r>
            <a:r>
              <a:rPr lang="en-US" sz="16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Krasniqi</a:t>
            </a:r>
            <a:endParaRPr lang="en-US" sz="28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1200" b="1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fjolla.krasniqi@email.com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+383 123 4567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Prishtina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Creative and detail-oriented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Marketing Coordinator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with a passion for digital marketing, social media management, and content creation. Experienced in executing campaigns, analyzing trends, and improving engagement through data-driven strategies.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Marketing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University of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Prishtina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(2019-2022)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 Media Manager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Local NGO (2022-Present)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Managed and created engaging content for Facebook, Instagram, and LinkedIn.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Increased social media engagement by 35% in six months.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Coordinated online campaigns and brand partnerships.</a:t>
            </a:r>
          </a:p>
          <a:p>
            <a:pPr marL="285750" indent="-285750">
              <a:buFont typeface="Arial"/>
              <a:buChar char="•"/>
            </a:pP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Marketing Intern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Ad Agency (2021-2022)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creating marketing strategies for clients.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Conducted market research and analyzed audience insights.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Designed promotional materials using Canva.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Social Media Management (Facebook, Instagram, LinkedIn)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SEO &amp; Content Writing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Canva &amp; Adobe Creative Suite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Campaign Analytics &amp; Strategy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13368D-53FE-2C41-D673-45087879EAF6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E0A335D-647C-BF06-27A7-67EDBC7ACF46}"/>
              </a:ext>
            </a:extLst>
          </p:cNvPr>
          <p:cNvCxnSpPr/>
          <p:nvPr/>
        </p:nvCxnSpPr>
        <p:spPr>
          <a:xfrm>
            <a:off x="196850" y="3260035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080255-506B-4880-5BEF-233BE4F2B84A}"/>
              </a:ext>
            </a:extLst>
          </p:cNvPr>
          <p:cNvCxnSpPr/>
          <p:nvPr/>
        </p:nvCxnSpPr>
        <p:spPr>
          <a:xfrm>
            <a:off x="196850" y="4830417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39C6B5-AEA7-996F-5A6D-ACEBF2EF0F58}"/>
              </a:ext>
            </a:extLst>
          </p:cNvPr>
          <p:cNvCxnSpPr/>
          <p:nvPr/>
        </p:nvCxnSpPr>
        <p:spPr>
          <a:xfrm>
            <a:off x="71424" y="10039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81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E3D8D-7974-8CC5-D7B9-28E46704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8E812C58-51ED-279A-F919-3B862555B15A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5BC2C2A0-015A-64CD-ABD0-4D6343E20C3B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DB856ED3-ECEB-3A18-C5CE-883A855E43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AE55FE64-3E3F-81E2-903D-F70BBA381C19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256EBF6B-41F5-B253-B300-47972416791F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6E16A4E-B5C2-A942-C7A3-0D08D7691F4B}"/>
              </a:ext>
            </a:extLst>
          </p:cNvPr>
          <p:cNvSpPr txBox="1"/>
          <p:nvPr/>
        </p:nvSpPr>
        <p:spPr>
          <a:xfrm>
            <a:off x="196850" y="1508083"/>
            <a:ext cx="7018487" cy="8575489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Albert Gashi</a:t>
            </a:r>
            <a:endParaRPr lang="en-US" sz="1200" b="1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albert.gashi@email.com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+383 987 6543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Ferizaj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Motivated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Software Developer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a strong foundation in programming and problem-solving. Proficient in Python and Java, with experience in app development and debugging. Passionate about designing efficient software solutions.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BSc in Computer Science,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Prishtina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(2020-2023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Junior Developer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Tech Startup (2022-Present)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Developed and maintained backend APIs using Python.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Improved system performance, reducing load time by 30%.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Collaborated with a team of developers to build mobile applications.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Freelance App Developer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(2021-2022)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Designed and built mobile applications using Java.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Provided debugging and troubleshooting for small businesses.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Worked with clients to improve UI/UX design.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Python, Java, C++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Debugging &amp; Problem-Solving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API Development &amp; 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Agile &amp; Scrum Methodologies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C5CE46-1270-B782-5BA1-F0FBCE768565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528AFE8-DE22-24D6-096E-1B89EFE28AD7}"/>
              </a:ext>
            </a:extLst>
          </p:cNvPr>
          <p:cNvCxnSpPr/>
          <p:nvPr/>
        </p:nvCxnSpPr>
        <p:spPr>
          <a:xfrm>
            <a:off x="196850" y="3260035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8C0C5A-CE6D-828F-A7AC-CBD051739C6F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77DFA2-32EC-EE3D-4C5F-4A72DEFB4CDC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724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779FC-3CE2-2E8D-5793-6EC511FB8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C783E11E-09DF-5A85-3069-99F9D3129591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070F6DAE-C6E1-79D0-807A-16EA19F943BC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0C8B6663-8554-D00F-679A-59EFB42F56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48646253-A0EF-2CA1-89D5-85D79C14B1F8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063A9C51-5E71-4AD1-55DF-691DD75A1939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CC606F0-C53E-F577-6AD7-5C666B790AB6}"/>
              </a:ext>
            </a:extLst>
          </p:cNvPr>
          <p:cNvSpPr txBox="1"/>
          <p:nvPr/>
        </p:nvSpPr>
        <p:spPr>
          <a:xfrm>
            <a:off x="196850" y="1508083"/>
            <a:ext cx="7018487" cy="8506368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Leutrim Osmani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leutrim.osmani@email.com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+383 123 9876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Mitrovica,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Detail-oriented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Human Resources Specialist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experience in recruitment, employee relations, and onboarding. Strong communicator with expertise in conflict resolution and HR best practices.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Human Resources,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University of Zagreb (2018-2021)</a:t>
            </a: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HR Assistant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Corporate Firm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Managed recruitment processes, including job postings and interviews.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Developed and implemented new onboarding procedures.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Assisted in employee engagement and training programs.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Recruitment Intern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HR Consultancy (2020-2021)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Conducted initial candidate screenings and interviews.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Maintained HR databases and employee records.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Supported HR managers in policy development.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Recruitment &amp; Talent Acquisition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Employee Onboarding &amp; Engagement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Conflict Resolution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HR Software &amp; Database Management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A4F672-41E5-BC5A-6E85-66558C47A156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BB7CD43-A43A-2A86-80FE-0675F15765F4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9CF8D9-206B-3229-AB32-E0350B0F15AC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E9269BD-403B-94EC-F8B2-C5C3783CD1DF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94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A2E84-D422-1E30-3E08-E95C9E4A9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bject 9">
            <a:extLst>
              <a:ext uri="{FF2B5EF4-FFF2-40B4-BE49-F238E27FC236}">
                <a16:creationId xmlns:a16="http://schemas.microsoft.com/office/drawing/2014/main" id="{9AC74763-D6FE-9743-B310-11802F830EDD}"/>
              </a:ext>
            </a:extLst>
          </p:cNvPr>
          <p:cNvSpPr/>
          <p:nvPr/>
        </p:nvSpPr>
        <p:spPr>
          <a:xfrm>
            <a:off x="5793624" y="8250610"/>
            <a:ext cx="0" cy="284480"/>
          </a:xfrm>
          <a:custGeom>
            <a:avLst/>
            <a:gdLst/>
            <a:ahLst/>
            <a:cxnLst/>
            <a:rect l="l" t="t" r="r" b="b"/>
            <a:pathLst>
              <a:path h="284479">
                <a:moveTo>
                  <a:pt x="0" y="284467"/>
                </a:move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71" name="object 10">
            <a:extLst>
              <a:ext uri="{FF2B5EF4-FFF2-40B4-BE49-F238E27FC236}">
                <a16:creationId xmlns:a16="http://schemas.microsoft.com/office/drawing/2014/main" id="{8DA99E67-D4E4-B323-3D82-2791E49F93DA}"/>
              </a:ext>
            </a:extLst>
          </p:cNvPr>
          <p:cNvSpPr/>
          <p:nvPr/>
        </p:nvSpPr>
        <p:spPr>
          <a:xfrm>
            <a:off x="6124385" y="8312014"/>
            <a:ext cx="150520" cy="176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US" noProof="0"/>
          </a:p>
        </p:txBody>
      </p:sp>
      <p:pic>
        <p:nvPicPr>
          <p:cNvPr id="74" name="Image 73" descr="PLAY_V_Q.png">
            <a:extLst>
              <a:ext uri="{FF2B5EF4-FFF2-40B4-BE49-F238E27FC236}">
                <a16:creationId xmlns:a16="http://schemas.microsoft.com/office/drawing/2014/main" id="{21199320-7CB7-8580-6E58-9F18E21D6F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133295"/>
            <a:ext cx="894976" cy="793805"/>
          </a:xfrm>
          <a:prstGeom prst="rect">
            <a:avLst/>
          </a:prstGeom>
        </p:spPr>
      </p:pic>
      <p:sp>
        <p:nvSpPr>
          <p:cNvPr id="78" name="ZoneTexte 77">
            <a:extLst>
              <a:ext uri="{FF2B5EF4-FFF2-40B4-BE49-F238E27FC236}">
                <a16:creationId xmlns:a16="http://schemas.microsoft.com/office/drawing/2014/main" id="{DC441E31-3C7A-0419-FAFC-3CB7C64FFF1D}"/>
              </a:ext>
            </a:extLst>
          </p:cNvPr>
          <p:cNvSpPr txBox="1"/>
          <p:nvPr/>
        </p:nvSpPr>
        <p:spPr>
          <a:xfrm>
            <a:off x="816330" y="7729575"/>
            <a:ext cx="1971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noProof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FEMENT</a:t>
            </a:r>
          </a:p>
        </p:txBody>
      </p:sp>
      <p:sp>
        <p:nvSpPr>
          <p:cNvPr id="133" name="object 7">
            <a:extLst>
              <a:ext uri="{FF2B5EF4-FFF2-40B4-BE49-F238E27FC236}">
                <a16:creationId xmlns:a16="http://schemas.microsoft.com/office/drawing/2014/main" id="{78C3613A-F3E1-45B5-C12A-A909BD291C18}"/>
              </a:ext>
            </a:extLst>
          </p:cNvPr>
          <p:cNvSpPr/>
          <p:nvPr/>
        </p:nvSpPr>
        <p:spPr>
          <a:xfrm>
            <a:off x="0" y="1"/>
            <a:ext cx="7556500" cy="88900"/>
          </a:xfrm>
          <a:custGeom>
            <a:avLst/>
            <a:gdLst/>
            <a:ahLst/>
            <a:cxnLst/>
            <a:rect l="l" t="t" r="r" b="b"/>
            <a:pathLst>
              <a:path w="5506085" h="284479">
                <a:moveTo>
                  <a:pt x="5505627" y="0"/>
                </a:moveTo>
                <a:lnTo>
                  <a:pt x="0" y="0"/>
                </a:lnTo>
                <a:lnTo>
                  <a:pt x="0" y="284467"/>
                </a:lnTo>
                <a:lnTo>
                  <a:pt x="5505627" y="284467"/>
                </a:lnTo>
                <a:lnTo>
                  <a:pt x="5505627" y="0"/>
                </a:lnTo>
                <a:close/>
              </a:path>
            </a:pathLst>
          </a:custGeom>
          <a:solidFill>
            <a:srgbClr val="F26A36"/>
          </a:solidFill>
        </p:spPr>
        <p:txBody>
          <a:bodyPr wrap="square" lIns="0" tIns="0" rIns="0" bIns="0" rtlCol="0"/>
          <a:lstStyle/>
          <a:p>
            <a:endParaRPr lang="en-US" noProof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0E87C3D-6580-A9E9-0A78-EB554BE6B3FA}"/>
              </a:ext>
            </a:extLst>
          </p:cNvPr>
          <p:cNvSpPr txBox="1"/>
          <p:nvPr/>
        </p:nvSpPr>
        <p:spPr>
          <a:xfrm>
            <a:off x="196850" y="1508083"/>
            <a:ext cx="7018487" cy="8204875"/>
          </a:xfrm>
          <a:prstGeom prst="rect">
            <a:avLst/>
          </a:prstGeom>
          <a:noFill/>
          <a:ln w="6350" cmpd="sng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GB" sz="1800" b="1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Labinot</a:t>
            </a:r>
            <a:r>
              <a:rPr lang="en-GB" sz="18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Sadiku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Email: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labinot.sadiku@email.com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Phone: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+383 456 7890 |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Location: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noProof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Gjilan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Kosovo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Professional Summary</a:t>
            </a:r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Passionate and innovative </a:t>
            </a:r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Graphic Designer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expertise in branding, typography, and digital media. Experienced in working with agencies and freelance clients to deliver high-quality visual content..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Education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BA in Graphic Design,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Universidad de Barcelona (2017-2020)</a:t>
            </a:r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 Experience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Freelance Graphic Designer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(2021-Present)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Created branding and advertising materials for multiple clients.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Developed social media graphics, infographics, and UI designs.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Graphic Designer </a:t>
            </a: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Ad Agency (2019-2021)</a:t>
            </a:r>
          </a:p>
          <a:p>
            <a:endParaRPr lang="en-US" sz="12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Designed logos, banners, and marketing materials for clients.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Worked closely with marketing teams to enhance brand identity.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Skills</a:t>
            </a:r>
          </a:p>
          <a:p>
            <a:endParaRPr lang="en-US" sz="2000" noProof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Adobe Photoshop, Illustrator, InDesign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Branding &amp; Typography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UI/UX Design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noProof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Digital &amp; Print Media</a:t>
            </a:r>
          </a:p>
          <a:p>
            <a:endParaRPr lang="en-US" noProof="0"/>
          </a:p>
          <a:p>
            <a:endParaRPr lang="en-US" noProof="0"/>
          </a:p>
          <a:p>
            <a:pPr>
              <a:lnSpc>
                <a:spcPct val="114999"/>
              </a:lnSpc>
              <a:spcAft>
                <a:spcPts val="600"/>
              </a:spcAft>
            </a:pPr>
            <a:endParaRPr lang="en-US" sz="1100" b="1" noProof="0">
              <a:solidFill>
                <a:srgbClr val="ED7D3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CFF8C6-34EE-6D45-520E-DF58B89C7FC0}"/>
              </a:ext>
            </a:extLst>
          </p:cNvPr>
          <p:cNvSpPr/>
          <p:nvPr/>
        </p:nvSpPr>
        <p:spPr>
          <a:xfrm>
            <a:off x="3028841" y="568235"/>
            <a:ext cx="1581039" cy="407428"/>
          </a:xfrm>
          <a:prstGeom prst="rect">
            <a:avLst/>
          </a:prstGeom>
          <a:noFill/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755660"/>
            <a:r>
              <a:rPr lang="en-US" sz="1600" noProof="0">
                <a:solidFill>
                  <a:schemeClr val="tx1"/>
                </a:solidFill>
                <a:latin typeface="Roboto" panose="02000000000000000000"/>
              </a:rPr>
              <a:t>ANNEX 2</a:t>
            </a:r>
            <a:endParaRPr lang="en-US" noProof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5CBBCFB-17AF-3E32-6D53-0D550EB494CC}"/>
              </a:ext>
            </a:extLst>
          </p:cNvPr>
          <p:cNvCxnSpPr/>
          <p:nvPr/>
        </p:nvCxnSpPr>
        <p:spPr>
          <a:xfrm>
            <a:off x="196850" y="3511826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2488B7-8B4E-2D57-41A4-9BE6525F39DC}"/>
              </a:ext>
            </a:extLst>
          </p:cNvPr>
          <p:cNvCxnSpPr/>
          <p:nvPr/>
        </p:nvCxnSpPr>
        <p:spPr>
          <a:xfrm>
            <a:off x="196850" y="4737652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FE85D-1EB8-3269-6258-67B72CB42941}"/>
              </a:ext>
            </a:extLst>
          </p:cNvPr>
          <p:cNvCxnSpPr/>
          <p:nvPr/>
        </p:nvCxnSpPr>
        <p:spPr>
          <a:xfrm>
            <a:off x="166066" y="9628834"/>
            <a:ext cx="7224367" cy="0"/>
          </a:xfrm>
          <a:prstGeom prst="line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8419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BDEB27787EA840AEB68327371ADBAE" ma:contentTypeVersion="17" ma:contentTypeDescription="Crée un document." ma:contentTypeScope="" ma:versionID="278b2a3b210d723955238076271f54bc">
  <xsd:schema xmlns:xsd="http://www.w3.org/2001/XMLSchema" xmlns:xs="http://www.w3.org/2001/XMLSchema" xmlns:p="http://schemas.microsoft.com/office/2006/metadata/properties" xmlns:ns2="c8e5e9f6-a16a-456b-84e3-5849b51082f8" xmlns:ns3="1c70e0c7-45d5-4f2b-9e0f-d1e2cbfc4e68" targetNamespace="http://schemas.microsoft.com/office/2006/metadata/properties" ma:root="true" ma:fieldsID="7050a28a010e1f64804bc4507fbbcc45" ns2:_="" ns3:_="">
    <xsd:import namespace="c8e5e9f6-a16a-456b-84e3-5849b51082f8"/>
    <xsd:import namespace="1c70e0c7-45d5-4f2b-9e0f-d1e2cbfc4e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5e9f6-a16a-456b-84e3-5849b51082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17cb726d-4fcc-4fe0-8883-02c2657ebf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70e0c7-45d5-4f2b-9e0f-d1e2cbfc4e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564b3a2-baae-48b6-8d3b-dc8e4bb88214}" ma:internalName="TaxCatchAll" ma:showField="CatchAllData" ma:web="1c70e0c7-45d5-4f2b-9e0f-d1e2cbfc4e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e5e9f6-a16a-456b-84e3-5849b51082f8">
      <Terms xmlns="http://schemas.microsoft.com/office/infopath/2007/PartnerControls"/>
    </lcf76f155ced4ddcb4097134ff3c332f>
    <TaxCatchAll xmlns="1c70e0c7-45d5-4f2b-9e0f-d1e2cbfc4e68" xsi:nil="true"/>
  </documentManagement>
</p:properties>
</file>

<file path=customXml/itemProps1.xml><?xml version="1.0" encoding="utf-8"?>
<ds:datastoreItem xmlns:ds="http://schemas.openxmlformats.org/officeDocument/2006/customXml" ds:itemID="{CDEB9A9E-86DA-4484-A9E7-5BCDE430CF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9FA8EE-CFA1-427E-9891-930698464A20}">
  <ds:schemaRefs>
    <ds:schemaRef ds:uri="1c70e0c7-45d5-4f2b-9e0f-d1e2cbfc4e68"/>
    <ds:schemaRef ds:uri="c8e5e9f6-a16a-456b-84e3-5849b51082f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467F71A-39BB-42AE-8003-E7F5C63B9CBA}">
  <ds:schemaRefs>
    <ds:schemaRef ds:uri="1c70e0c7-45d5-4f2b-9e0f-d1e2cbfc4e68"/>
    <ds:schemaRef ds:uri="c8e5e9f6-a16a-456b-84e3-5849b51082f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2704</Words>
  <Application>Microsoft Office PowerPoint</Application>
  <PresentationFormat>Custom</PresentationFormat>
  <Paragraphs>542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Arial,Sans-Serif</vt:lpstr>
      <vt:lpstr>Calibri</vt:lpstr>
      <vt:lpstr>Calibri Light</vt:lpstr>
      <vt:lpstr>Roboto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Edona BLLACA</cp:lastModifiedBy>
  <cp:revision>6</cp:revision>
  <cp:lastPrinted>2018-09-06T09:19:15Z</cp:lastPrinted>
  <dcterms:created xsi:type="dcterms:W3CDTF">2018-03-27T19:41:05Z</dcterms:created>
  <dcterms:modified xsi:type="dcterms:W3CDTF">2025-11-17T17:40:30Z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0x0101006BBDEB27787EA840AEB68327371ADBAE</vt:lpwstr>
  </property>
  <property fmtid="{D5CDD505-2E9C-101B-9397-08002B2CF9AE}" pid="3" name="MediaServiceImageTags">
    <vt:lpwstr/>
  </property>
</Properties>
</file>